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10.png" ContentType="image/png"/>
  <Override PartName="/ppt/media/image3.svg" ContentType="image/svg"/>
  <Override PartName="/ppt/media/image6.png" ContentType="image/png"/>
  <Override PartName="/ppt/media/image4.png" ContentType="image/png"/>
  <Override PartName="/ppt/media/image8.png" ContentType="image/png"/>
  <Override PartName="/ppt/media/image5.svg" ContentType="image/svg"/>
  <Override PartName="/ppt/media/image12.png" ContentType="image/png"/>
  <Override PartName="/ppt/media/image7.png" ContentType="image/png"/>
  <Override PartName="/ppt/media/image9.jpeg" ContentType="image/jpeg"/>
  <Override PartName="/ppt/media/image51.png" ContentType="image/png"/>
  <Override PartName="/ppt/media/image11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9.png" ContentType="image/png"/>
  <Override PartName="/ppt/media/image60.png" ContentType="image/png"/>
  <Override PartName="/ppt/media/image6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8288000" cy="10287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</a:t>
            </a: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6A8FEDC-D7E4-4689-A4AF-B1F9EF3EE99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C5B4635-30E4-4DB0-B6D2-AFC6E537741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1629004-D576-411C-A576-9B9EDA20B60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F7377E8-BF3A-401F-8FFC-25B04483D6C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9529367-C9C1-44D1-AE1F-E1EA7B1BA058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47C7A95-59AA-49CE-9F83-3C83110BBAD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0EDA61-0FEB-4182-9B32-5F2FDC6788E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C9F7249-25B1-4D5F-B99B-2270FF26575C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0EE7E0F-05B2-4AFD-BCDF-468CF0E43FC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DDE96F7-7B87-49D2-8DD9-5ABD9348A1B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&lt;date/heure&gt;</a:t>
            </a:r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&lt;pied de page&gt;</a:t>
            </a:r>
            <a:endParaRPr b="0" lang="fr-FR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CDB6D1-409A-4C58-A8CD-28A33398353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&lt;numéro&gt;</a:t>
            </a:fld>
            <a:endParaRPr b="0" lang="fr-FR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texte-titre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Cliquez pour éditer le format du plan de texte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niveau de plan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Troisième niveau de plan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Quatrième niveau de plan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Cinquième niveau de plan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Sixième niveau de plan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Septième niveau de plan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png"/><Relationship Id="rId5" Type="http://schemas.openxmlformats.org/officeDocument/2006/relationships/image" Target="../media/image5.sv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2.png"/><Relationship Id="rId10" Type="http://schemas.openxmlformats.org/officeDocument/2006/relationships/image" Target="../media/image3.svg"/><Relationship Id="rId11" Type="http://schemas.openxmlformats.org/officeDocument/2006/relationships/image" Target="../media/image2.png"/><Relationship Id="rId12" Type="http://schemas.openxmlformats.org/officeDocument/2006/relationships/image" Target="../media/image3.svg"/><Relationship Id="rId13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2.png"/><Relationship Id="rId7" Type="http://schemas.openxmlformats.org/officeDocument/2006/relationships/image" Target="../media/image3.svg"/><Relationship Id="rId8" Type="http://schemas.openxmlformats.org/officeDocument/2006/relationships/image" Target="../media/image2.png"/><Relationship Id="rId9" Type="http://schemas.openxmlformats.org/officeDocument/2006/relationships/image" Target="../media/image3.svg"/><Relationship Id="rId10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image" Target="../media/image2.png"/><Relationship Id="rId10" Type="http://schemas.openxmlformats.org/officeDocument/2006/relationships/image" Target="../media/image3.svg"/><Relationship Id="rId11" Type="http://schemas.openxmlformats.org/officeDocument/2006/relationships/slideLayout" Target="../slideLayouts/slideLayout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2.png"/><Relationship Id="rId7" Type="http://schemas.openxmlformats.org/officeDocument/2006/relationships/image" Target="../media/image3.svg"/><Relationship Id="rId8" Type="http://schemas.openxmlformats.org/officeDocument/2006/relationships/image" Target="../media/image2.png"/><Relationship Id="rId9" Type="http://schemas.openxmlformats.org/officeDocument/2006/relationships/image" Target="../media/image3.svg"/><Relationship Id="rId10" Type="http://schemas.openxmlformats.org/officeDocument/2006/relationships/slideLayout" Target="../slideLayouts/slideLayout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2.png"/><Relationship Id="rId7" Type="http://schemas.openxmlformats.org/officeDocument/2006/relationships/image" Target="../media/image3.svg"/><Relationship Id="rId8" Type="http://schemas.openxmlformats.org/officeDocument/2006/relationships/image" Target="../media/image2.png"/><Relationship Id="rId9" Type="http://schemas.openxmlformats.org/officeDocument/2006/relationships/image" Target="../media/image3.svg"/><Relationship Id="rId10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9.jpeg"/><Relationship Id="rId8" Type="http://schemas.openxmlformats.org/officeDocument/2006/relationships/slideLayout" Target="../slideLayouts/slideLayout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image" Target="../media/image2.png"/><Relationship Id="rId10" Type="http://schemas.openxmlformats.org/officeDocument/2006/relationships/image" Target="../media/image3.svg"/><Relationship Id="rId11" Type="http://schemas.openxmlformats.org/officeDocument/2006/relationships/slideLayout" Target="../slideLayouts/slideLayout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2.png"/><Relationship Id="rId7" Type="http://schemas.openxmlformats.org/officeDocument/2006/relationships/image" Target="../media/image3.svg"/><Relationship Id="rId8" Type="http://schemas.openxmlformats.org/officeDocument/2006/relationships/image" Target="../media/image2.png"/><Relationship Id="rId9" Type="http://schemas.openxmlformats.org/officeDocument/2006/relationships/image" Target="../media/image3.svg"/><Relationship Id="rId10" Type="http://schemas.openxmlformats.org/officeDocument/2006/relationships/slideLayout" Target="../slideLayouts/slideLayout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2.png"/><Relationship Id="rId7" Type="http://schemas.openxmlformats.org/officeDocument/2006/relationships/image" Target="../media/image3.svg"/><Relationship Id="rId8" Type="http://schemas.openxmlformats.org/officeDocument/2006/relationships/image" Target="../media/image2.png"/><Relationship Id="rId9" Type="http://schemas.openxmlformats.org/officeDocument/2006/relationships/image" Target="../media/image3.svg"/><Relationship Id="rId10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2.png"/><Relationship Id="rId9" Type="http://schemas.openxmlformats.org/officeDocument/2006/relationships/image" Target="../media/image3.svg"/><Relationship Id="rId10" Type="http://schemas.openxmlformats.org/officeDocument/2006/relationships/image" Target="../media/image2.png"/><Relationship Id="rId11" Type="http://schemas.openxmlformats.org/officeDocument/2006/relationships/image" Target="../media/image3.svg"/><Relationship Id="rId1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svg"/><Relationship Id="rId6" Type="http://schemas.openxmlformats.org/officeDocument/2006/relationships/image" Target="../media/image2.png"/><Relationship Id="rId7" Type="http://schemas.openxmlformats.org/officeDocument/2006/relationships/image" Target="../media/image3.svg"/><Relationship Id="rId8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11.jpeg"/><Relationship Id="rId8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image" Target="../media/image2.png"/><Relationship Id="rId10" Type="http://schemas.openxmlformats.org/officeDocument/2006/relationships/image" Target="../media/image3.svg"/><Relationship Id="rId11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image" Target="../media/image3.svg"/><Relationship Id="rId8" Type="http://schemas.openxmlformats.org/officeDocument/2006/relationships/image" Target="../media/image2.png"/><Relationship Id="rId9" Type="http://schemas.openxmlformats.org/officeDocument/2006/relationships/image" Target="../media/image3.svg"/><Relationship Id="rId10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sv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3.svg"/><Relationship Id="rId7" Type="http://schemas.openxmlformats.org/officeDocument/2006/relationships/image" Target="../media/image2.png"/><Relationship Id="rId8" Type="http://schemas.openxmlformats.org/officeDocument/2006/relationships/image" Target="../media/image3.svg"/><Relationship Id="rId9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2"/>
          <p:cNvSpPr/>
          <p:nvPr/>
        </p:nvSpPr>
        <p:spPr>
          <a:xfrm>
            <a:off x="0" y="0"/>
            <a:ext cx="18287640" cy="10286640"/>
          </a:xfrm>
          <a:custGeom>
            <a:avLst/>
            <a:gdLst>
              <a:gd name="textAreaLeft" fmla="*/ 0 w 18287640"/>
              <a:gd name="textAreaRight" fmla="*/ 18288000 w 1828764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Freeform 3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1" name="Group 4"/>
          <p:cNvGrpSpPr/>
          <p:nvPr/>
        </p:nvGrpSpPr>
        <p:grpSpPr>
          <a:xfrm>
            <a:off x="6824880" y="3780000"/>
            <a:ext cx="10714680" cy="5959080"/>
            <a:chOff x="6824880" y="3780000"/>
            <a:chExt cx="10714680" cy="5959080"/>
          </a:xfrm>
        </p:grpSpPr>
        <p:sp>
          <p:nvSpPr>
            <p:cNvPr id="62" name="Freeform 5"/>
            <p:cNvSpPr/>
            <p:nvPr/>
          </p:nvSpPr>
          <p:spPr>
            <a:xfrm>
              <a:off x="9424440" y="8843760"/>
              <a:ext cx="8115120" cy="895320"/>
            </a:xfrm>
            <a:custGeom>
              <a:avLst/>
              <a:gdLst>
                <a:gd name="textAreaLeft" fmla="*/ 0 w 8115120"/>
                <a:gd name="textAreaRight" fmla="*/ 8115480 w 8115120"/>
                <a:gd name="textAreaTop" fmla="*/ 0 h 895320"/>
                <a:gd name="textAreaBottom" fmla="*/ 895680 h 895320"/>
              </a:gdLst>
              <a:ahLst/>
              <a:cxnLst/>
              <a:rect l="textAreaLeft" t="textAreaTop" r="textAreaRight" b="textAreaBottom"/>
              <a:pathLst>
                <a:path w="2137363" h="235946">
                  <a:moveTo>
                    <a:pt x="0" y="0"/>
                  </a:moveTo>
                  <a:lnTo>
                    <a:pt x="2137363" y="0"/>
                  </a:lnTo>
                  <a:lnTo>
                    <a:pt x="2137363" y="235946"/>
                  </a:lnTo>
                  <a:lnTo>
                    <a:pt x="0" y="235946"/>
                  </a:lnTo>
                  <a:close/>
                </a:path>
              </a:pathLst>
            </a:custGeom>
            <a:solidFill>
              <a:srgbClr val="1b29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" name="TextBox 6"/>
            <p:cNvSpPr/>
            <p:nvPr/>
          </p:nvSpPr>
          <p:spPr>
            <a:xfrm>
              <a:off x="6824880" y="3780000"/>
              <a:ext cx="8115120" cy="104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3081"/>
                </a:lnSpc>
              </a:pPr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" name="Group 7"/>
          <p:cNvGrpSpPr/>
          <p:nvPr/>
        </p:nvGrpSpPr>
        <p:grpSpPr>
          <a:xfrm>
            <a:off x="9592560" y="173160"/>
            <a:ext cx="1362960" cy="1333800"/>
            <a:chOff x="9592560" y="173160"/>
            <a:chExt cx="1362960" cy="1333800"/>
          </a:xfrm>
        </p:grpSpPr>
        <p:sp>
          <p:nvSpPr>
            <p:cNvPr id="65" name="Freeform 8"/>
            <p:cNvSpPr/>
            <p:nvPr/>
          </p:nvSpPr>
          <p:spPr>
            <a:xfrm>
              <a:off x="9592560" y="173160"/>
              <a:ext cx="1362960" cy="1333800"/>
            </a:xfrm>
            <a:custGeom>
              <a:avLst/>
              <a:gdLst>
                <a:gd name="textAreaLeft" fmla="*/ 0 w 1362960"/>
                <a:gd name="textAreaRight" fmla="*/ 1363320 w 1362960"/>
                <a:gd name="textAreaTop" fmla="*/ 0 h 1333800"/>
                <a:gd name="textAreaBottom" fmla="*/ 1334160 h 1333800"/>
              </a:gdLst>
              <a:ahLst/>
              <a:cxnLst/>
              <a:rect l="textAreaLeft" t="textAreaTop" r="textAreaRight" b="textAreaBottom"/>
              <a:pathLst>
                <a:path w="812800" h="795451">
                  <a:moveTo>
                    <a:pt x="406400" y="0"/>
                  </a:moveTo>
                  <a:cubicBezTo>
                    <a:pt x="181951" y="0"/>
                    <a:pt x="0" y="178068"/>
                    <a:pt x="0" y="397725"/>
                  </a:cubicBezTo>
                  <a:cubicBezTo>
                    <a:pt x="0" y="617383"/>
                    <a:pt x="181951" y="795451"/>
                    <a:pt x="406400" y="795451"/>
                  </a:cubicBezTo>
                  <a:cubicBezTo>
                    <a:pt x="630849" y="795451"/>
                    <a:pt x="812800" y="617383"/>
                    <a:pt x="812800" y="397725"/>
                  </a:cubicBezTo>
                  <a:cubicBezTo>
                    <a:pt x="812800" y="17806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599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" name="TextBox 9"/>
            <p:cNvSpPr/>
            <p:nvPr/>
          </p:nvSpPr>
          <p:spPr>
            <a:xfrm>
              <a:off x="9720360" y="202320"/>
              <a:ext cx="1107360" cy="11797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2659"/>
                </a:lnSpc>
              </a:pPr>
              <a:endPara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67" name="Freeform 10"/>
          <p:cNvSpPr/>
          <p:nvPr/>
        </p:nvSpPr>
        <p:spPr>
          <a:xfrm>
            <a:off x="9904680" y="519120"/>
            <a:ext cx="834120" cy="577800"/>
          </a:xfrm>
          <a:custGeom>
            <a:avLst/>
            <a:gdLst>
              <a:gd name="textAreaLeft" fmla="*/ 0 w 834120"/>
              <a:gd name="textAreaRight" fmla="*/ 834480 w 834120"/>
              <a:gd name="textAreaTop" fmla="*/ 0 h 577800"/>
              <a:gd name="textAreaBottom" fmla="*/ 578160 h 577800"/>
            </a:gdLst>
            <a:ahLst/>
            <a:cxnLst/>
            <a:rect l="textAreaLeft" t="textAreaTop" r="textAreaRight" b="textAreaBottom"/>
            <a:pathLst>
              <a:path w="834442" h="578041">
                <a:moveTo>
                  <a:pt x="0" y="0"/>
                </a:moveTo>
                <a:lnTo>
                  <a:pt x="834442" y="0"/>
                </a:lnTo>
                <a:lnTo>
                  <a:pt x="834442" y="578040"/>
                </a:lnTo>
                <a:lnTo>
                  <a:pt x="0" y="57804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8" name="Group 11"/>
          <p:cNvGrpSpPr/>
          <p:nvPr/>
        </p:nvGrpSpPr>
        <p:grpSpPr>
          <a:xfrm>
            <a:off x="9059760" y="4731120"/>
            <a:ext cx="4581720" cy="4078800"/>
            <a:chOff x="9059760" y="4731120"/>
            <a:chExt cx="4581720" cy="4078800"/>
          </a:xfrm>
        </p:grpSpPr>
        <p:sp>
          <p:nvSpPr>
            <p:cNvPr id="69" name="Freeform 12"/>
            <p:cNvSpPr/>
            <p:nvPr/>
          </p:nvSpPr>
          <p:spPr>
            <a:xfrm>
              <a:off x="9059760" y="4731120"/>
              <a:ext cx="4581720" cy="4078800"/>
            </a:xfrm>
            <a:custGeom>
              <a:avLst/>
              <a:gdLst>
                <a:gd name="textAreaLeft" fmla="*/ 0 w 4581720"/>
                <a:gd name="textAreaRight" fmla="*/ 4582080 w 4581720"/>
                <a:gd name="textAreaTop" fmla="*/ 0 h 4078800"/>
                <a:gd name="textAreaBottom" fmla="*/ 4079160 h 4078800"/>
              </a:gdLst>
              <a:ahLst/>
              <a:cxnLst/>
              <a:rect l="textAreaLeft" t="textAreaTop" r="textAreaRight" b="textAreaBottom"/>
              <a:pathLst>
                <a:path w="974965" h="867984">
                  <a:moveTo>
                    <a:pt x="487482" y="0"/>
                  </a:moveTo>
                  <a:cubicBezTo>
                    <a:pt x="218253" y="0"/>
                    <a:pt x="0" y="194305"/>
                    <a:pt x="0" y="433992"/>
                  </a:cubicBezTo>
                  <a:cubicBezTo>
                    <a:pt x="0" y="673679"/>
                    <a:pt x="218253" y="867984"/>
                    <a:pt x="487482" y="867984"/>
                  </a:cubicBezTo>
                  <a:cubicBezTo>
                    <a:pt x="756711" y="867984"/>
                    <a:pt x="974965" y="673679"/>
                    <a:pt x="974965" y="433992"/>
                  </a:cubicBezTo>
                  <a:cubicBezTo>
                    <a:pt x="974965" y="194305"/>
                    <a:pt x="756711" y="0"/>
                    <a:pt x="487482" y="0"/>
                  </a:cubicBez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0" name="Group 13"/>
          <p:cNvGrpSpPr/>
          <p:nvPr/>
        </p:nvGrpSpPr>
        <p:grpSpPr>
          <a:xfrm>
            <a:off x="14059080" y="4820400"/>
            <a:ext cx="4323600" cy="4241520"/>
            <a:chOff x="14059080" y="4820400"/>
            <a:chExt cx="4323600" cy="4241520"/>
          </a:xfrm>
        </p:grpSpPr>
        <p:sp>
          <p:nvSpPr>
            <p:cNvPr id="71" name="Freeform 14"/>
            <p:cNvSpPr/>
            <p:nvPr/>
          </p:nvSpPr>
          <p:spPr>
            <a:xfrm>
              <a:off x="14059080" y="4820400"/>
              <a:ext cx="4323600" cy="4241520"/>
            </a:xfrm>
            <a:custGeom>
              <a:avLst/>
              <a:gdLst>
                <a:gd name="textAreaLeft" fmla="*/ 0 w 4323600"/>
                <a:gd name="textAreaRight" fmla="*/ 4323960 w 4323600"/>
                <a:gd name="textAreaTop" fmla="*/ 0 h 4241520"/>
                <a:gd name="textAreaBottom" fmla="*/ 4241880 h 4241520"/>
              </a:gdLst>
              <a:ahLst/>
              <a:cxnLst/>
              <a:rect l="textAreaLeft" t="textAreaTop" r="textAreaRight" b="textAreaBottom"/>
              <a:pathLst>
                <a:path w="828522" h="812800">
                  <a:moveTo>
                    <a:pt x="414261" y="0"/>
                  </a:moveTo>
                  <a:cubicBezTo>
                    <a:pt x="185471" y="0"/>
                    <a:pt x="0" y="181951"/>
                    <a:pt x="0" y="406400"/>
                  </a:cubicBezTo>
                  <a:cubicBezTo>
                    <a:pt x="0" y="630849"/>
                    <a:pt x="185471" y="812800"/>
                    <a:pt x="414261" y="812800"/>
                  </a:cubicBezTo>
                  <a:cubicBezTo>
                    <a:pt x="643051" y="812800"/>
                    <a:pt x="828522" y="630849"/>
                    <a:pt x="828522" y="406400"/>
                  </a:cubicBezTo>
                  <a:cubicBezTo>
                    <a:pt x="828522" y="181951"/>
                    <a:pt x="643051" y="0"/>
                    <a:pt x="414261" y="0"/>
                  </a:cubicBez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2" name="TextBox 15"/>
          <p:cNvSpPr/>
          <p:nvPr/>
        </p:nvSpPr>
        <p:spPr>
          <a:xfrm>
            <a:off x="468360" y="3034080"/>
            <a:ext cx="7823160" cy="15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199"/>
              </a:lnSpc>
            </a:pPr>
            <a:r>
              <a:rPr b="1" lang="en-US" sz="5000" strike="noStrike" u="none">
                <a:solidFill>
                  <a:srgbClr val="d9d9d9"/>
                </a:solidFill>
                <a:effectLst/>
                <a:uFillTx/>
                <a:latin typeface="Montserrat Bold"/>
                <a:ea typeface="Montserrat Bold"/>
              </a:rPr>
              <a:t>BIENVENUE PARMIS NOUS A</a:t>
            </a:r>
            <a:r>
              <a:rPr b="1" lang="en-US" sz="5000" strike="noStrike" u="none">
                <a:solidFill>
                  <a:srgbClr val="737373"/>
                </a:solidFill>
                <a:effectLst/>
                <a:uFillTx/>
                <a:latin typeface="Montserrat Bold"/>
                <a:ea typeface="Montserrat Bold"/>
              </a:rPr>
              <a:t> </a:t>
            </a:r>
            <a:r>
              <a:rPr b="1" lang="en-US" sz="5000" strike="noStrike" u="none">
                <a:solidFill>
                  <a:srgbClr val="ffffff"/>
                </a:solidFill>
                <a:effectLst/>
                <a:uFillTx/>
                <a:latin typeface="Montserrat Bold"/>
                <a:ea typeface="Montserrat Bold"/>
              </a:rPr>
              <a:t>UNIVERS</a:t>
            </a:r>
            <a:r>
              <a:rPr b="1" lang="en-US" sz="5000" strike="noStrike" u="none">
                <a:solidFill>
                  <a:srgbClr val="013777"/>
                </a:solidFill>
                <a:effectLst/>
                <a:uFillTx/>
                <a:latin typeface="Montserrat Bold"/>
                <a:ea typeface="Montserrat Bold"/>
              </a:rPr>
              <a:t>LIFE</a:t>
            </a:r>
            <a:endParaRPr b="0" lang="fr-FR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3" name="Group 16"/>
          <p:cNvGrpSpPr/>
          <p:nvPr/>
        </p:nvGrpSpPr>
        <p:grpSpPr>
          <a:xfrm>
            <a:off x="11291040" y="173160"/>
            <a:ext cx="4323600" cy="4241520"/>
            <a:chOff x="11291040" y="173160"/>
            <a:chExt cx="4323600" cy="4241520"/>
          </a:xfrm>
        </p:grpSpPr>
        <p:sp>
          <p:nvSpPr>
            <p:cNvPr id="74" name="Freeform 17"/>
            <p:cNvSpPr/>
            <p:nvPr/>
          </p:nvSpPr>
          <p:spPr>
            <a:xfrm>
              <a:off x="11291040" y="173160"/>
              <a:ext cx="4323600" cy="4241520"/>
            </a:xfrm>
            <a:custGeom>
              <a:avLst/>
              <a:gdLst>
                <a:gd name="textAreaLeft" fmla="*/ 0 w 4323600"/>
                <a:gd name="textAreaRight" fmla="*/ 4323960 w 4323600"/>
                <a:gd name="textAreaTop" fmla="*/ 0 h 4241520"/>
                <a:gd name="textAreaBottom" fmla="*/ 4241880 h 4241520"/>
              </a:gdLst>
              <a:ahLst/>
              <a:cxnLst/>
              <a:rect l="textAreaLeft" t="textAreaTop" r="textAreaRight" b="textAreaBottom"/>
              <a:pathLst>
                <a:path w="828522" h="812800">
                  <a:moveTo>
                    <a:pt x="414261" y="0"/>
                  </a:moveTo>
                  <a:cubicBezTo>
                    <a:pt x="185471" y="0"/>
                    <a:pt x="0" y="181951"/>
                    <a:pt x="0" y="406400"/>
                  </a:cubicBezTo>
                  <a:cubicBezTo>
                    <a:pt x="0" y="630849"/>
                    <a:pt x="185471" y="812800"/>
                    <a:pt x="414261" y="812800"/>
                  </a:cubicBezTo>
                  <a:cubicBezTo>
                    <a:pt x="643051" y="812800"/>
                    <a:pt x="828522" y="630849"/>
                    <a:pt x="828522" y="406400"/>
                  </a:cubicBezTo>
                  <a:cubicBezTo>
                    <a:pt x="828522" y="181951"/>
                    <a:pt x="643051" y="0"/>
                    <a:pt x="414261" y="0"/>
                  </a:cubicBez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5" name="TextBox 18"/>
          <p:cNvSpPr/>
          <p:nvPr/>
        </p:nvSpPr>
        <p:spPr>
          <a:xfrm>
            <a:off x="9180000" y="8960760"/>
            <a:ext cx="486000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479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Projet réalisé par:</a:t>
            </a:r>
            <a:endParaRPr b="0" lang="fr-FR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extBox 19"/>
          <p:cNvSpPr/>
          <p:nvPr/>
        </p:nvSpPr>
        <p:spPr>
          <a:xfrm>
            <a:off x="13749120" y="8925120"/>
            <a:ext cx="353088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759"/>
              </a:lnSpc>
            </a:pPr>
            <a:r>
              <a:rPr b="0" lang="en-US" sz="34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Mickael &amp; Sonia</a:t>
            </a:r>
            <a:endParaRPr b="0" lang="fr-FR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Freeform 20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Freeform 21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Freeform 3"/>
          <p:cNvSpPr/>
          <p:nvPr/>
        </p:nvSpPr>
        <p:spPr>
          <a:xfrm>
            <a:off x="3188880" y="1258560"/>
            <a:ext cx="5846400" cy="4535640"/>
          </a:xfrm>
          <a:custGeom>
            <a:avLst/>
            <a:gdLst>
              <a:gd name="textAreaLeft" fmla="*/ 0 w 5846400"/>
              <a:gd name="textAreaRight" fmla="*/ 5846760 w 5846400"/>
              <a:gd name="textAreaTop" fmla="*/ 0 h 4535640"/>
              <a:gd name="textAreaBottom" fmla="*/ 4536000 h 4535640"/>
            </a:gdLst>
            <a:ahLst/>
            <a:cxnLst/>
            <a:rect l="textAreaLeft" t="textAreaTop" r="textAreaRight" b="textAreaBottom"/>
            <a:pathLst>
              <a:path w="5846647" h="4536002">
                <a:moveTo>
                  <a:pt x="0" y="0"/>
                </a:moveTo>
                <a:lnTo>
                  <a:pt x="5846647" y="0"/>
                </a:lnTo>
                <a:lnTo>
                  <a:pt x="5846647" y="4536002"/>
                </a:lnTo>
                <a:lnTo>
                  <a:pt x="0" y="45360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Freeform 4"/>
          <p:cNvSpPr/>
          <p:nvPr/>
        </p:nvSpPr>
        <p:spPr>
          <a:xfrm>
            <a:off x="10675800" y="5157360"/>
            <a:ext cx="5910840" cy="4584240"/>
          </a:xfrm>
          <a:custGeom>
            <a:avLst/>
            <a:gdLst>
              <a:gd name="textAreaLeft" fmla="*/ 0 w 5910840"/>
              <a:gd name="textAreaRight" fmla="*/ 5911200 w 5910840"/>
              <a:gd name="textAreaTop" fmla="*/ 0 h 4584240"/>
              <a:gd name="textAreaBottom" fmla="*/ 4584600 h 4584240"/>
            </a:gdLst>
            <a:ahLst/>
            <a:cxnLst/>
            <a:rect l="textAreaLeft" t="textAreaTop" r="textAreaRight" b="textAreaBottom"/>
            <a:pathLst>
              <a:path w="5911093" h="4584604">
                <a:moveTo>
                  <a:pt x="0" y="0"/>
                </a:moveTo>
                <a:lnTo>
                  <a:pt x="5911093" y="0"/>
                </a:lnTo>
                <a:lnTo>
                  <a:pt x="5911093" y="4584604"/>
                </a:lnTo>
                <a:lnTo>
                  <a:pt x="0" y="458460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TextBox 5"/>
          <p:cNvSpPr/>
          <p:nvPr/>
        </p:nvSpPr>
        <p:spPr>
          <a:xfrm>
            <a:off x="5872680" y="373320"/>
            <a:ext cx="69073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de recherche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Box 6"/>
          <p:cNvSpPr/>
          <p:nvPr/>
        </p:nvSpPr>
        <p:spPr>
          <a:xfrm>
            <a:off x="10320840" y="1937160"/>
            <a:ext cx="5699160" cy="15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Cette page consiste à rechercher un enseignants, en entrant son nom, prénom, la classe qu’il tient et la matière qu’il enseigne  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Box 7"/>
          <p:cNvSpPr/>
          <p:nvPr/>
        </p:nvSpPr>
        <p:spPr>
          <a:xfrm>
            <a:off x="3737160" y="6660000"/>
            <a:ext cx="5262840" cy="15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Cette page consiste à rechercher un étudiants, en entrant son nom, prénom, sa classe, sa promotion  et la matière qu’il étudie 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7" name="Freeform 8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Freeform 9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Freeform 3"/>
          <p:cNvSpPr/>
          <p:nvPr/>
        </p:nvSpPr>
        <p:spPr>
          <a:xfrm>
            <a:off x="3317760" y="1450440"/>
            <a:ext cx="4888800" cy="3809880"/>
          </a:xfrm>
          <a:custGeom>
            <a:avLst/>
            <a:gdLst>
              <a:gd name="textAreaLeft" fmla="*/ 0 w 4888800"/>
              <a:gd name="textAreaRight" fmla="*/ 4889160 w 4888800"/>
              <a:gd name="textAreaTop" fmla="*/ 0 h 3809880"/>
              <a:gd name="textAreaBottom" fmla="*/ 3810240 h 3809880"/>
            </a:gdLst>
            <a:ahLst/>
            <a:cxnLst/>
            <a:rect l="textAreaLeft" t="textAreaTop" r="textAreaRight" b="textAreaBottom"/>
            <a:pathLst>
              <a:path w="4889252" h="3810093">
                <a:moveTo>
                  <a:pt x="0" y="0"/>
                </a:moveTo>
                <a:lnTo>
                  <a:pt x="4889252" y="0"/>
                </a:lnTo>
                <a:lnTo>
                  <a:pt x="4889252" y="3810093"/>
                </a:lnTo>
                <a:lnTo>
                  <a:pt x="0" y="381009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Freeform 4"/>
          <p:cNvSpPr/>
          <p:nvPr/>
        </p:nvSpPr>
        <p:spPr>
          <a:xfrm>
            <a:off x="12517920" y="6197760"/>
            <a:ext cx="4825800" cy="3751560"/>
          </a:xfrm>
          <a:custGeom>
            <a:avLst/>
            <a:gdLst>
              <a:gd name="textAreaLeft" fmla="*/ 0 w 4825800"/>
              <a:gd name="textAreaRight" fmla="*/ 4826160 w 4825800"/>
              <a:gd name="textAreaTop" fmla="*/ 0 h 3751560"/>
              <a:gd name="textAreaBottom" fmla="*/ 3751920 h 3751560"/>
            </a:gdLst>
            <a:ahLst/>
            <a:cxnLst/>
            <a:rect l="textAreaLeft" t="textAreaTop" r="textAreaRight" b="textAreaBottom"/>
            <a:pathLst>
              <a:path w="4826196" h="3752090">
                <a:moveTo>
                  <a:pt x="0" y="0"/>
                </a:moveTo>
                <a:lnTo>
                  <a:pt x="4826196" y="0"/>
                </a:lnTo>
                <a:lnTo>
                  <a:pt x="4826196" y="3752090"/>
                </a:lnTo>
                <a:lnTo>
                  <a:pt x="0" y="37520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TextBox 5"/>
          <p:cNvSpPr/>
          <p:nvPr/>
        </p:nvSpPr>
        <p:spPr>
          <a:xfrm>
            <a:off x="6660000" y="189360"/>
            <a:ext cx="594576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598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d’affichage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" name="TextBox 6"/>
          <p:cNvSpPr/>
          <p:nvPr/>
        </p:nvSpPr>
        <p:spPr>
          <a:xfrm>
            <a:off x="7452000" y="5580000"/>
            <a:ext cx="4788000" cy="39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59"/>
              </a:lnSpc>
            </a:pP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Affiche le résultat des recherches </a:t>
            </a:r>
            <a:endParaRPr b="0" lang="fr-FR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Freeform 7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Freeform 8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" name="Freeform 3"/>
          <p:cNvSpPr/>
          <p:nvPr/>
        </p:nvSpPr>
        <p:spPr>
          <a:xfrm>
            <a:off x="2959560" y="1916640"/>
            <a:ext cx="5680440" cy="4383360"/>
          </a:xfrm>
          <a:custGeom>
            <a:avLst/>
            <a:gdLst>
              <a:gd name="textAreaLeft" fmla="*/ 0 w 5680440"/>
              <a:gd name="textAreaRight" fmla="*/ 5680800 w 5680440"/>
              <a:gd name="textAreaTop" fmla="*/ 0 h 4383360"/>
              <a:gd name="textAreaBottom" fmla="*/ 4383720 h 4383360"/>
            </a:gdLst>
            <a:ahLst/>
            <a:cxnLst/>
            <a:rect l="textAreaLeft" t="textAreaTop" r="textAreaRight" b="textAreaBottom"/>
            <a:pathLst>
              <a:path w="5680743" h="4383705">
                <a:moveTo>
                  <a:pt x="0" y="0"/>
                </a:moveTo>
                <a:lnTo>
                  <a:pt x="5680743" y="0"/>
                </a:lnTo>
                <a:lnTo>
                  <a:pt x="5680743" y="4383705"/>
                </a:lnTo>
                <a:lnTo>
                  <a:pt x="0" y="43837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Freeform 4"/>
          <p:cNvSpPr/>
          <p:nvPr/>
        </p:nvSpPr>
        <p:spPr>
          <a:xfrm>
            <a:off x="11580120" y="5397840"/>
            <a:ext cx="5933520" cy="4559760"/>
          </a:xfrm>
          <a:custGeom>
            <a:avLst/>
            <a:gdLst>
              <a:gd name="textAreaLeft" fmla="*/ 0 w 5933520"/>
              <a:gd name="textAreaRight" fmla="*/ 5933880 w 5933520"/>
              <a:gd name="textAreaTop" fmla="*/ 0 h 4559760"/>
              <a:gd name="textAreaBottom" fmla="*/ 4560120 h 4559760"/>
            </a:gdLst>
            <a:ahLst/>
            <a:cxnLst/>
            <a:rect l="textAreaLeft" t="textAreaTop" r="textAreaRight" b="textAreaBottom"/>
            <a:pathLst>
              <a:path w="5933931" h="4560226">
                <a:moveTo>
                  <a:pt x="0" y="0"/>
                </a:moveTo>
                <a:lnTo>
                  <a:pt x="5933931" y="0"/>
                </a:lnTo>
                <a:lnTo>
                  <a:pt x="5933931" y="4560227"/>
                </a:lnTo>
                <a:lnTo>
                  <a:pt x="0" y="45602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TextBox 5"/>
          <p:cNvSpPr/>
          <p:nvPr/>
        </p:nvSpPr>
        <p:spPr>
          <a:xfrm>
            <a:off x="5277960" y="360000"/>
            <a:ext cx="8582040" cy="10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d’affichage des classes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0" name="TextBox 6"/>
          <p:cNvSpPr/>
          <p:nvPr/>
        </p:nvSpPr>
        <p:spPr>
          <a:xfrm>
            <a:off x="11520000" y="4140000"/>
            <a:ext cx="594000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d’ajout de classe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Box 7"/>
          <p:cNvSpPr/>
          <p:nvPr/>
        </p:nvSpPr>
        <p:spPr>
          <a:xfrm>
            <a:off x="8820000" y="2410920"/>
            <a:ext cx="365652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d’afficher tout les classes ainsi que les matières ensigner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" name="TextBox 8"/>
          <p:cNvSpPr/>
          <p:nvPr/>
        </p:nvSpPr>
        <p:spPr>
          <a:xfrm>
            <a:off x="7740000" y="6840000"/>
            <a:ext cx="3400200" cy="15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d’ajouter de nouvelles classes avec que les matières ensigner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Freeform 9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Freeform 10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Freeform 3"/>
          <p:cNvSpPr/>
          <p:nvPr/>
        </p:nvSpPr>
        <p:spPr>
          <a:xfrm>
            <a:off x="2976480" y="1105560"/>
            <a:ext cx="5303520" cy="4114440"/>
          </a:xfrm>
          <a:custGeom>
            <a:avLst/>
            <a:gdLst>
              <a:gd name="textAreaLeft" fmla="*/ 0 w 5303520"/>
              <a:gd name="textAreaRight" fmla="*/ 5303880 w 5303520"/>
              <a:gd name="textAreaTop" fmla="*/ 0 h 4114440"/>
              <a:gd name="textAreaBottom" fmla="*/ 4114800 h 4114440"/>
            </a:gdLst>
            <a:ahLst/>
            <a:cxnLst/>
            <a:rect l="textAreaLeft" t="textAreaTop" r="textAreaRight" b="textAreaBottom"/>
            <a:pathLst>
              <a:path w="5303742" h="4114800">
                <a:moveTo>
                  <a:pt x="0" y="0"/>
                </a:moveTo>
                <a:lnTo>
                  <a:pt x="5303742" y="0"/>
                </a:lnTo>
                <a:lnTo>
                  <a:pt x="53037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Freeform 4"/>
          <p:cNvSpPr/>
          <p:nvPr/>
        </p:nvSpPr>
        <p:spPr>
          <a:xfrm>
            <a:off x="11880000" y="5387040"/>
            <a:ext cx="4892040" cy="3792960"/>
          </a:xfrm>
          <a:custGeom>
            <a:avLst/>
            <a:gdLst>
              <a:gd name="textAreaLeft" fmla="*/ 0 w 4892040"/>
              <a:gd name="textAreaRight" fmla="*/ 4892400 w 4892040"/>
              <a:gd name="textAreaTop" fmla="*/ 0 h 3792960"/>
              <a:gd name="textAreaBottom" fmla="*/ 3793320 h 3792960"/>
            </a:gdLst>
            <a:ahLst/>
            <a:cxnLst/>
            <a:rect l="textAreaLeft" t="textAreaTop" r="textAreaRight" b="textAreaBottom"/>
            <a:pathLst>
              <a:path w="4892496" h="3793443">
                <a:moveTo>
                  <a:pt x="0" y="0"/>
                </a:moveTo>
                <a:lnTo>
                  <a:pt x="4892496" y="0"/>
                </a:lnTo>
                <a:lnTo>
                  <a:pt x="4892496" y="3793443"/>
                </a:lnTo>
                <a:lnTo>
                  <a:pt x="0" y="379344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Box 5"/>
          <p:cNvSpPr/>
          <p:nvPr/>
        </p:nvSpPr>
        <p:spPr>
          <a:xfrm>
            <a:off x="11291760" y="4023720"/>
            <a:ext cx="5988240" cy="10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d’affichage de stage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Box 6"/>
          <p:cNvSpPr/>
          <p:nvPr/>
        </p:nvSpPr>
        <p:spPr>
          <a:xfrm>
            <a:off x="4203360" y="360000"/>
            <a:ext cx="518796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de stage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0" name="TextBox 7"/>
          <p:cNvSpPr/>
          <p:nvPr/>
        </p:nvSpPr>
        <p:spPr>
          <a:xfrm>
            <a:off x="8280000" y="1800000"/>
            <a:ext cx="494388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de choisir un stage en fonction de la matière et de la promotion d’un étudiant 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" name="TextBox 8"/>
          <p:cNvSpPr/>
          <p:nvPr/>
        </p:nvSpPr>
        <p:spPr>
          <a:xfrm>
            <a:off x="6326280" y="5882760"/>
            <a:ext cx="4943880" cy="15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de voir le stage dont le lieu  , la durée et la fin du stage ainsi que  de la promotion d’étudiant qui est en stage 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2" name="Freeform 9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Freeform 10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Freeform 3"/>
          <p:cNvSpPr/>
          <p:nvPr/>
        </p:nvSpPr>
        <p:spPr>
          <a:xfrm>
            <a:off x="3816720" y="1008000"/>
            <a:ext cx="5497920" cy="4215960"/>
          </a:xfrm>
          <a:custGeom>
            <a:avLst/>
            <a:gdLst>
              <a:gd name="textAreaLeft" fmla="*/ 0 w 5497920"/>
              <a:gd name="textAreaRight" fmla="*/ 5498280 w 5497920"/>
              <a:gd name="textAreaTop" fmla="*/ 0 h 4215960"/>
              <a:gd name="textAreaBottom" fmla="*/ 4216320 h 4215960"/>
            </a:gdLst>
            <a:ahLst/>
            <a:cxnLst/>
            <a:rect l="textAreaLeft" t="textAreaTop" r="textAreaRight" b="textAreaBottom"/>
            <a:pathLst>
              <a:path w="5498269" h="4216286">
                <a:moveTo>
                  <a:pt x="0" y="0"/>
                </a:moveTo>
                <a:lnTo>
                  <a:pt x="5498269" y="0"/>
                </a:lnTo>
                <a:lnTo>
                  <a:pt x="5498269" y="4216287"/>
                </a:lnTo>
                <a:lnTo>
                  <a:pt x="0" y="421628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Freeform 4"/>
          <p:cNvSpPr/>
          <p:nvPr/>
        </p:nvSpPr>
        <p:spPr>
          <a:xfrm>
            <a:off x="11295000" y="5514840"/>
            <a:ext cx="5338800" cy="4199760"/>
          </a:xfrm>
          <a:custGeom>
            <a:avLst/>
            <a:gdLst>
              <a:gd name="textAreaLeft" fmla="*/ 0 w 5338800"/>
              <a:gd name="textAreaRight" fmla="*/ 5339160 w 5338800"/>
              <a:gd name="textAreaTop" fmla="*/ 0 h 4199760"/>
              <a:gd name="textAreaBottom" fmla="*/ 4200120 h 4199760"/>
            </a:gdLst>
            <a:ahLst/>
            <a:cxnLst/>
            <a:rect l="textAreaLeft" t="textAreaTop" r="textAreaRight" b="textAreaBottom"/>
            <a:pathLst>
              <a:path w="5339151" h="4199975">
                <a:moveTo>
                  <a:pt x="0" y="0"/>
                </a:moveTo>
                <a:lnTo>
                  <a:pt x="5339151" y="0"/>
                </a:lnTo>
                <a:lnTo>
                  <a:pt x="5339151" y="4199975"/>
                </a:lnTo>
                <a:lnTo>
                  <a:pt x="0" y="419997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TextBox 5"/>
          <p:cNvSpPr/>
          <p:nvPr/>
        </p:nvSpPr>
        <p:spPr>
          <a:xfrm>
            <a:off x="3512880" y="366120"/>
            <a:ext cx="76474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d’ajout de Stage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8" name="TextBox 6"/>
          <p:cNvSpPr/>
          <p:nvPr/>
        </p:nvSpPr>
        <p:spPr>
          <a:xfrm>
            <a:off x="9720000" y="3972600"/>
            <a:ext cx="7920000" cy="10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de modificationde Stage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9" name="TextBox 7"/>
          <p:cNvSpPr/>
          <p:nvPr/>
        </p:nvSpPr>
        <p:spPr>
          <a:xfrm>
            <a:off x="9907560" y="1690920"/>
            <a:ext cx="521244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Consiste à rajouter des stages dans une promotion en fonction de la matière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Box 8"/>
          <p:cNvSpPr/>
          <p:nvPr/>
        </p:nvSpPr>
        <p:spPr>
          <a:xfrm>
            <a:off x="5587560" y="6480000"/>
            <a:ext cx="521244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Consiste à modifier les stages disponibles dans une promotion en fonction de la matière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1" name="Freeform 9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Freeform 10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Freeform 3"/>
          <p:cNvSpPr/>
          <p:nvPr/>
        </p:nvSpPr>
        <p:spPr>
          <a:xfrm>
            <a:off x="2884320" y="1620000"/>
            <a:ext cx="5215680" cy="3989520"/>
          </a:xfrm>
          <a:custGeom>
            <a:avLst/>
            <a:gdLst>
              <a:gd name="textAreaLeft" fmla="*/ 0 w 5215680"/>
              <a:gd name="textAreaRight" fmla="*/ 5216040 w 5215680"/>
              <a:gd name="textAreaTop" fmla="*/ 0 h 3989520"/>
              <a:gd name="textAreaBottom" fmla="*/ 3989880 h 3989520"/>
            </a:gdLst>
            <a:ahLst/>
            <a:cxnLst/>
            <a:rect l="textAreaLeft" t="textAreaTop" r="textAreaRight" b="textAreaBottom"/>
            <a:pathLst>
              <a:path w="5215881" h="3989907">
                <a:moveTo>
                  <a:pt x="0" y="0"/>
                </a:moveTo>
                <a:lnTo>
                  <a:pt x="5215881" y="0"/>
                </a:lnTo>
                <a:lnTo>
                  <a:pt x="5215881" y="3989907"/>
                </a:lnTo>
                <a:lnTo>
                  <a:pt x="0" y="39899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Freeform 4"/>
          <p:cNvSpPr/>
          <p:nvPr/>
        </p:nvSpPr>
        <p:spPr>
          <a:xfrm>
            <a:off x="11740320" y="5058360"/>
            <a:ext cx="5217480" cy="3934440"/>
          </a:xfrm>
          <a:custGeom>
            <a:avLst/>
            <a:gdLst>
              <a:gd name="textAreaLeft" fmla="*/ 0 w 5217480"/>
              <a:gd name="textAreaRight" fmla="*/ 5217840 w 5217480"/>
              <a:gd name="textAreaTop" fmla="*/ 0 h 3934440"/>
              <a:gd name="textAreaBottom" fmla="*/ 3934800 h 3934440"/>
            </a:gdLst>
            <a:ahLst/>
            <a:cxnLst/>
            <a:rect l="textAreaLeft" t="textAreaTop" r="textAreaRight" b="textAreaBottom"/>
            <a:pathLst>
              <a:path w="5217865" h="3934689">
                <a:moveTo>
                  <a:pt x="0" y="0"/>
                </a:moveTo>
                <a:lnTo>
                  <a:pt x="5217865" y="0"/>
                </a:lnTo>
                <a:lnTo>
                  <a:pt x="5217865" y="3934689"/>
                </a:lnTo>
                <a:lnTo>
                  <a:pt x="0" y="39346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TextBox 5"/>
          <p:cNvSpPr/>
          <p:nvPr/>
        </p:nvSpPr>
        <p:spPr>
          <a:xfrm>
            <a:off x="3114000" y="514440"/>
            <a:ext cx="521568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30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de recherche de stage</a:t>
            </a:r>
            <a:endParaRPr b="0" lang="fr-FR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7" name="TextBox 6"/>
          <p:cNvSpPr/>
          <p:nvPr/>
        </p:nvSpPr>
        <p:spPr>
          <a:xfrm>
            <a:off x="11615400" y="3835440"/>
            <a:ext cx="6159600" cy="51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30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Affichage de recherche de stage</a:t>
            </a:r>
            <a:endParaRPr b="0" lang="fr-FR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8" name="TextBox 7"/>
          <p:cNvSpPr/>
          <p:nvPr/>
        </p:nvSpPr>
        <p:spPr>
          <a:xfrm>
            <a:off x="5675040" y="5961600"/>
            <a:ext cx="555840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Affiche les résultats du stage dont le lieu  , la durée et la fin du stage ainsi que  de la promotion d’étudiant qui est en stage 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9" name="TextBox 8"/>
          <p:cNvSpPr/>
          <p:nvPr/>
        </p:nvSpPr>
        <p:spPr>
          <a:xfrm>
            <a:off x="8100000" y="2340000"/>
            <a:ext cx="494388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de rechercher un stage en fonction de la matière et de la promotion d’un étudiant 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0" name="Freeform 9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Freeform 10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Freeform 3"/>
          <p:cNvSpPr/>
          <p:nvPr/>
        </p:nvSpPr>
        <p:spPr>
          <a:xfrm>
            <a:off x="9225000" y="1219320"/>
            <a:ext cx="3948840" cy="3036600"/>
          </a:xfrm>
          <a:custGeom>
            <a:avLst/>
            <a:gdLst>
              <a:gd name="textAreaLeft" fmla="*/ 0 w 3948840"/>
              <a:gd name="textAreaRight" fmla="*/ 3949200 w 3948840"/>
              <a:gd name="textAreaTop" fmla="*/ 0 h 3036600"/>
              <a:gd name="textAreaBottom" fmla="*/ 3036960 h 3036600"/>
            </a:gdLst>
            <a:ahLst/>
            <a:cxnLst/>
            <a:rect l="textAreaLeft" t="textAreaTop" r="textAreaRight" b="textAreaBottom"/>
            <a:pathLst>
              <a:path w="3949129" h="3036932">
                <a:moveTo>
                  <a:pt x="0" y="0"/>
                </a:moveTo>
                <a:lnTo>
                  <a:pt x="3949129" y="0"/>
                </a:lnTo>
                <a:lnTo>
                  <a:pt x="3949129" y="3036932"/>
                </a:lnTo>
                <a:lnTo>
                  <a:pt x="0" y="303693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Freeform 4"/>
          <p:cNvSpPr/>
          <p:nvPr/>
        </p:nvSpPr>
        <p:spPr>
          <a:xfrm>
            <a:off x="4392720" y="1205640"/>
            <a:ext cx="3984120" cy="3033360"/>
          </a:xfrm>
          <a:custGeom>
            <a:avLst/>
            <a:gdLst>
              <a:gd name="textAreaLeft" fmla="*/ 0 w 3984120"/>
              <a:gd name="textAreaRight" fmla="*/ 3984480 w 3984120"/>
              <a:gd name="textAreaTop" fmla="*/ 0 h 3033360"/>
              <a:gd name="textAreaBottom" fmla="*/ 3033720 h 3033360"/>
            </a:gdLst>
            <a:ahLst/>
            <a:cxnLst/>
            <a:rect l="textAreaLeft" t="textAreaTop" r="textAreaRight" b="textAreaBottom"/>
            <a:pathLst>
              <a:path w="3984379" h="3033734">
                <a:moveTo>
                  <a:pt x="0" y="0"/>
                </a:moveTo>
                <a:lnTo>
                  <a:pt x="3984378" y="0"/>
                </a:lnTo>
                <a:lnTo>
                  <a:pt x="3984378" y="3033734"/>
                </a:lnTo>
                <a:lnTo>
                  <a:pt x="0" y="30337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Freeform 5"/>
          <p:cNvSpPr/>
          <p:nvPr/>
        </p:nvSpPr>
        <p:spPr>
          <a:xfrm>
            <a:off x="6693120" y="5580000"/>
            <a:ext cx="5546880" cy="4294440"/>
          </a:xfrm>
          <a:custGeom>
            <a:avLst/>
            <a:gdLst>
              <a:gd name="textAreaLeft" fmla="*/ 0 w 5546880"/>
              <a:gd name="textAreaRight" fmla="*/ 5547240 w 5546880"/>
              <a:gd name="textAreaTop" fmla="*/ 0 h 4294440"/>
              <a:gd name="textAreaBottom" fmla="*/ 4294800 h 4294440"/>
            </a:gdLst>
            <a:ahLst/>
            <a:cxnLst/>
            <a:rect l="textAreaLeft" t="textAreaTop" r="textAreaRight" b="textAreaBottom"/>
            <a:pathLst>
              <a:path w="5547088" h="4294672">
                <a:moveTo>
                  <a:pt x="0" y="0"/>
                </a:moveTo>
                <a:lnTo>
                  <a:pt x="5547088" y="0"/>
                </a:lnTo>
                <a:lnTo>
                  <a:pt x="5547088" y="4294673"/>
                </a:lnTo>
                <a:lnTo>
                  <a:pt x="0" y="429467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TextBox 6"/>
          <p:cNvSpPr/>
          <p:nvPr/>
        </p:nvSpPr>
        <p:spPr>
          <a:xfrm>
            <a:off x="4798440" y="4680000"/>
            <a:ext cx="888156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 d’ajout de Conseil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7" name="TextBox 7"/>
          <p:cNvSpPr/>
          <p:nvPr/>
        </p:nvSpPr>
        <p:spPr>
          <a:xfrm>
            <a:off x="430560" y="2160000"/>
            <a:ext cx="3349440" cy="80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d’afficher le conseil du stage en fonction de la classe, de la promotion et du semestre de l’étudiant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8" name="TextBox 8"/>
          <p:cNvSpPr/>
          <p:nvPr/>
        </p:nvSpPr>
        <p:spPr>
          <a:xfrm>
            <a:off x="5220000" y="360000"/>
            <a:ext cx="699336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 de Conseil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9" name="TextBox 9"/>
          <p:cNvSpPr/>
          <p:nvPr/>
        </p:nvSpPr>
        <p:spPr>
          <a:xfrm>
            <a:off x="12637800" y="6660000"/>
            <a:ext cx="3349440" cy="10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d’’ajouter un nouveau conseil en fonction de la classe, de la promotion et du semestre de l’étudiant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0" name="TextBox 10"/>
          <p:cNvSpPr/>
          <p:nvPr/>
        </p:nvSpPr>
        <p:spPr>
          <a:xfrm>
            <a:off x="13849920" y="2229120"/>
            <a:ext cx="3349440" cy="7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Afficher le conseil  en fonction de la classe, de la promotion et du semestre de l’étudiant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1" name="Freeform 11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Freeform 12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Freeform 3"/>
          <p:cNvSpPr/>
          <p:nvPr/>
        </p:nvSpPr>
        <p:spPr>
          <a:xfrm>
            <a:off x="3028320" y="849600"/>
            <a:ext cx="4560120" cy="3504600"/>
          </a:xfrm>
          <a:custGeom>
            <a:avLst/>
            <a:gdLst>
              <a:gd name="textAreaLeft" fmla="*/ 0 w 4560120"/>
              <a:gd name="textAreaRight" fmla="*/ 4560480 w 4560120"/>
              <a:gd name="textAreaTop" fmla="*/ 0 h 3504600"/>
              <a:gd name="textAreaBottom" fmla="*/ 3504960 h 3504600"/>
            </a:gdLst>
            <a:ahLst/>
            <a:cxnLst/>
            <a:rect l="textAreaLeft" t="textAreaTop" r="textAreaRight" b="textAreaBottom"/>
            <a:pathLst>
              <a:path w="4560317" h="3505048">
                <a:moveTo>
                  <a:pt x="0" y="0"/>
                </a:moveTo>
                <a:lnTo>
                  <a:pt x="4560317" y="0"/>
                </a:lnTo>
                <a:lnTo>
                  <a:pt x="4560317" y="3505048"/>
                </a:lnTo>
                <a:lnTo>
                  <a:pt x="0" y="35050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Freeform 4"/>
          <p:cNvSpPr/>
          <p:nvPr/>
        </p:nvSpPr>
        <p:spPr>
          <a:xfrm>
            <a:off x="11738520" y="1386000"/>
            <a:ext cx="3830040" cy="2950560"/>
          </a:xfrm>
          <a:custGeom>
            <a:avLst/>
            <a:gdLst>
              <a:gd name="textAreaLeft" fmla="*/ 0 w 3830040"/>
              <a:gd name="textAreaRight" fmla="*/ 3830400 w 3830040"/>
              <a:gd name="textAreaTop" fmla="*/ 0 h 2950560"/>
              <a:gd name="textAreaBottom" fmla="*/ 2950920 h 2950560"/>
            </a:gdLst>
            <a:ahLst/>
            <a:cxnLst/>
            <a:rect l="textAreaLeft" t="textAreaTop" r="textAreaRight" b="textAreaBottom"/>
            <a:pathLst>
              <a:path w="3830487" h="2950951">
                <a:moveTo>
                  <a:pt x="0" y="0"/>
                </a:moveTo>
                <a:lnTo>
                  <a:pt x="3830487" y="0"/>
                </a:lnTo>
                <a:lnTo>
                  <a:pt x="3830487" y="2950951"/>
                </a:lnTo>
                <a:lnTo>
                  <a:pt x="0" y="295095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Freeform 5"/>
          <p:cNvSpPr/>
          <p:nvPr/>
        </p:nvSpPr>
        <p:spPr>
          <a:xfrm>
            <a:off x="4923000" y="5400000"/>
            <a:ext cx="4257000" cy="3256200"/>
          </a:xfrm>
          <a:custGeom>
            <a:avLst/>
            <a:gdLst>
              <a:gd name="textAreaLeft" fmla="*/ 0 w 4257000"/>
              <a:gd name="textAreaRight" fmla="*/ 4257360 w 4257000"/>
              <a:gd name="textAreaTop" fmla="*/ 0 h 3256200"/>
              <a:gd name="textAreaBottom" fmla="*/ 3256560 h 3256200"/>
            </a:gdLst>
            <a:ahLst/>
            <a:cxnLst/>
            <a:rect l="textAreaLeft" t="textAreaTop" r="textAreaRight" b="textAreaBottom"/>
            <a:pathLst>
              <a:path w="4257312" h="3256646">
                <a:moveTo>
                  <a:pt x="0" y="0"/>
                </a:moveTo>
                <a:lnTo>
                  <a:pt x="4257312" y="0"/>
                </a:lnTo>
                <a:lnTo>
                  <a:pt x="4257312" y="3256646"/>
                </a:lnTo>
                <a:lnTo>
                  <a:pt x="0" y="32566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Freeform 6"/>
          <p:cNvSpPr/>
          <p:nvPr/>
        </p:nvSpPr>
        <p:spPr>
          <a:xfrm>
            <a:off x="13409280" y="5400000"/>
            <a:ext cx="3870720" cy="2991960"/>
          </a:xfrm>
          <a:custGeom>
            <a:avLst/>
            <a:gdLst>
              <a:gd name="textAreaLeft" fmla="*/ 0 w 3870720"/>
              <a:gd name="textAreaRight" fmla="*/ 3871080 w 3870720"/>
              <a:gd name="textAreaTop" fmla="*/ 0 h 2991960"/>
              <a:gd name="textAreaBottom" fmla="*/ 2992320 h 2991960"/>
            </a:gdLst>
            <a:ahLst/>
            <a:cxnLst/>
            <a:rect l="textAreaLeft" t="textAreaTop" r="textAreaRight" b="textAreaBottom"/>
            <a:pathLst>
              <a:path w="3870975" h="2992245">
                <a:moveTo>
                  <a:pt x="0" y="0"/>
                </a:moveTo>
                <a:lnTo>
                  <a:pt x="3870974" y="0"/>
                </a:lnTo>
                <a:lnTo>
                  <a:pt x="3870974" y="2992245"/>
                </a:lnTo>
                <a:lnTo>
                  <a:pt x="0" y="29922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TextBox 7"/>
          <p:cNvSpPr/>
          <p:nvPr/>
        </p:nvSpPr>
        <p:spPr>
          <a:xfrm>
            <a:off x="7074360" y="315720"/>
            <a:ext cx="660564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 du Matière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9" name="TextBox 8"/>
          <p:cNvSpPr/>
          <p:nvPr/>
        </p:nvSpPr>
        <p:spPr>
          <a:xfrm>
            <a:off x="8280000" y="2009520"/>
            <a:ext cx="3349440" cy="159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d’afficher les matières preésentes en fonction de la promotion, et du semestre de l’étudiant. Puis demanded’entrer le nom de la matière qu’on souhiate afficher.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0" name="TextBox 9"/>
          <p:cNvSpPr/>
          <p:nvPr/>
        </p:nvSpPr>
        <p:spPr>
          <a:xfrm>
            <a:off x="6740640" y="4626000"/>
            <a:ext cx="89935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 d’ajout de  Matière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1" name="TextBox 10"/>
          <p:cNvSpPr/>
          <p:nvPr/>
        </p:nvSpPr>
        <p:spPr>
          <a:xfrm>
            <a:off x="9610560" y="6840000"/>
            <a:ext cx="334944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Prmet d’ajouter de nouvelle matière selon une classe et un semestre des étudiants.  Puis demande d’entrer le nom de la nouvelle matière à rajouter.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2" name="Freeform 11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Freeform 12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Freeform 3"/>
          <p:cNvSpPr/>
          <p:nvPr/>
        </p:nvSpPr>
        <p:spPr>
          <a:xfrm>
            <a:off x="11037240" y="1064520"/>
            <a:ext cx="4505760" cy="3170160"/>
          </a:xfrm>
          <a:custGeom>
            <a:avLst/>
            <a:gdLst>
              <a:gd name="textAreaLeft" fmla="*/ 0 w 4505760"/>
              <a:gd name="textAreaRight" fmla="*/ 4506120 w 4505760"/>
              <a:gd name="textAreaTop" fmla="*/ 0 h 3170160"/>
              <a:gd name="textAreaBottom" fmla="*/ 3170520 h 3170160"/>
            </a:gdLst>
            <a:ahLst/>
            <a:cxnLst/>
            <a:rect l="textAreaLeft" t="textAreaTop" r="textAreaRight" b="textAreaBottom"/>
            <a:pathLst>
              <a:path w="3961900" h="3074077">
                <a:moveTo>
                  <a:pt x="0" y="0"/>
                </a:moveTo>
                <a:lnTo>
                  <a:pt x="3961900" y="0"/>
                </a:lnTo>
                <a:lnTo>
                  <a:pt x="3961900" y="3074077"/>
                </a:lnTo>
                <a:lnTo>
                  <a:pt x="0" y="30740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Freeform 4"/>
          <p:cNvSpPr/>
          <p:nvPr/>
        </p:nvSpPr>
        <p:spPr>
          <a:xfrm>
            <a:off x="3222000" y="1062000"/>
            <a:ext cx="4365000" cy="3330720"/>
          </a:xfrm>
          <a:custGeom>
            <a:avLst/>
            <a:gdLst>
              <a:gd name="textAreaLeft" fmla="*/ 0 w 4365000"/>
              <a:gd name="textAreaRight" fmla="*/ 4365360 w 4365000"/>
              <a:gd name="textAreaTop" fmla="*/ 0 h 3330720"/>
              <a:gd name="textAreaBottom" fmla="*/ 3331080 h 3330720"/>
            </a:gdLst>
            <a:ahLst/>
            <a:cxnLst/>
            <a:rect l="textAreaLeft" t="textAreaTop" r="textAreaRight" b="textAreaBottom"/>
            <a:pathLst>
              <a:path w="4212674" h="3252969">
                <a:moveTo>
                  <a:pt x="0" y="0"/>
                </a:moveTo>
                <a:lnTo>
                  <a:pt x="4212674" y="0"/>
                </a:lnTo>
                <a:lnTo>
                  <a:pt x="4212674" y="3252969"/>
                </a:lnTo>
                <a:lnTo>
                  <a:pt x="0" y="32529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TextBox 5"/>
          <p:cNvSpPr/>
          <p:nvPr/>
        </p:nvSpPr>
        <p:spPr>
          <a:xfrm>
            <a:off x="6664320" y="186120"/>
            <a:ext cx="642564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d’évaluation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8" name="TextBox 6"/>
          <p:cNvSpPr/>
          <p:nvPr/>
        </p:nvSpPr>
        <p:spPr>
          <a:xfrm>
            <a:off x="7625880" y="1848960"/>
            <a:ext cx="334944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de consulter les évaluations en fonction d’une classe, d’une promotion et du semestre.  Puis demande de choisir le nom de la matière évaluer.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19" name="Freeform 7"/>
          <p:cNvSpPr/>
          <p:nvPr/>
        </p:nvSpPr>
        <p:spPr>
          <a:xfrm>
            <a:off x="6939000" y="4693320"/>
            <a:ext cx="5402520" cy="3406680"/>
          </a:xfrm>
          <a:custGeom>
            <a:avLst/>
            <a:gdLst>
              <a:gd name="textAreaLeft" fmla="*/ 0 w 5402520"/>
              <a:gd name="textAreaRight" fmla="*/ 5402880 w 5402520"/>
              <a:gd name="textAreaTop" fmla="*/ 0 h 3406680"/>
              <a:gd name="textAreaBottom" fmla="*/ 3407040 h 3406680"/>
            </a:gdLst>
            <a:ahLst/>
            <a:cxnLst/>
            <a:rect l="textAreaLeft" t="textAreaTop" r="textAreaRight" b="textAreaBottom"/>
            <a:pathLst>
              <a:path w="3961900" h="3074077">
                <a:moveTo>
                  <a:pt x="0" y="0"/>
                </a:moveTo>
                <a:lnTo>
                  <a:pt x="3961900" y="0"/>
                </a:lnTo>
                <a:lnTo>
                  <a:pt x="3961900" y="3074077"/>
                </a:lnTo>
                <a:lnTo>
                  <a:pt x="0" y="307407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Freeform 8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1" name="Freeform 9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Freeform 3"/>
          <p:cNvSpPr/>
          <p:nvPr/>
        </p:nvSpPr>
        <p:spPr>
          <a:xfrm>
            <a:off x="2972520" y="1616040"/>
            <a:ext cx="5376600" cy="4132440"/>
          </a:xfrm>
          <a:custGeom>
            <a:avLst/>
            <a:gdLst>
              <a:gd name="textAreaLeft" fmla="*/ 0 w 5376600"/>
              <a:gd name="textAreaRight" fmla="*/ 5376960 w 5376600"/>
              <a:gd name="textAreaTop" fmla="*/ 0 h 4132440"/>
              <a:gd name="textAreaBottom" fmla="*/ 4132800 h 4132440"/>
            </a:gdLst>
            <a:ahLst/>
            <a:cxnLst/>
            <a:rect l="textAreaLeft" t="textAreaTop" r="textAreaRight" b="textAreaBottom"/>
            <a:pathLst>
              <a:path w="5376781" h="4132808">
                <a:moveTo>
                  <a:pt x="0" y="0"/>
                </a:moveTo>
                <a:lnTo>
                  <a:pt x="5376781" y="0"/>
                </a:lnTo>
                <a:lnTo>
                  <a:pt x="5376781" y="4132808"/>
                </a:lnTo>
                <a:lnTo>
                  <a:pt x="0" y="41328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Freeform 4"/>
          <p:cNvSpPr/>
          <p:nvPr/>
        </p:nvSpPr>
        <p:spPr>
          <a:xfrm>
            <a:off x="11894040" y="1641960"/>
            <a:ext cx="5253120" cy="4100400"/>
          </a:xfrm>
          <a:custGeom>
            <a:avLst/>
            <a:gdLst>
              <a:gd name="textAreaLeft" fmla="*/ 0 w 5253120"/>
              <a:gd name="textAreaRight" fmla="*/ 5253480 w 5253120"/>
              <a:gd name="textAreaTop" fmla="*/ 0 h 4100400"/>
              <a:gd name="textAreaBottom" fmla="*/ 4100760 h 4100400"/>
            </a:gdLst>
            <a:ahLst/>
            <a:cxnLst/>
            <a:rect l="textAreaLeft" t="textAreaTop" r="textAreaRight" b="textAreaBottom"/>
            <a:pathLst>
              <a:path w="5253403" h="4100588">
                <a:moveTo>
                  <a:pt x="0" y="0"/>
                </a:moveTo>
                <a:lnTo>
                  <a:pt x="5253403" y="0"/>
                </a:lnTo>
                <a:lnTo>
                  <a:pt x="5253403" y="4100588"/>
                </a:lnTo>
                <a:lnTo>
                  <a:pt x="0" y="41005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Freeform 5"/>
          <p:cNvSpPr/>
          <p:nvPr/>
        </p:nvSpPr>
        <p:spPr>
          <a:xfrm>
            <a:off x="7200000" y="5907960"/>
            <a:ext cx="6033240" cy="3951360"/>
          </a:xfrm>
          <a:custGeom>
            <a:avLst/>
            <a:gdLst>
              <a:gd name="textAreaLeft" fmla="*/ 0 w 6033240"/>
              <a:gd name="textAreaRight" fmla="*/ 6033600 w 6033240"/>
              <a:gd name="textAreaTop" fmla="*/ 0 h 3951360"/>
              <a:gd name="textAreaBottom" fmla="*/ 3951720 h 3951360"/>
            </a:gdLst>
            <a:ahLst/>
            <a:cxnLst/>
            <a:rect l="textAreaLeft" t="textAreaTop" r="textAreaRight" b="textAreaBottom"/>
            <a:pathLst>
              <a:path w="4953505" h="3771634">
                <a:moveTo>
                  <a:pt x="0" y="0"/>
                </a:moveTo>
                <a:lnTo>
                  <a:pt x="4953505" y="0"/>
                </a:lnTo>
                <a:lnTo>
                  <a:pt x="4953505" y="3771633"/>
                </a:lnTo>
                <a:lnTo>
                  <a:pt x="0" y="377163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TextBox 6"/>
          <p:cNvSpPr/>
          <p:nvPr/>
        </p:nvSpPr>
        <p:spPr>
          <a:xfrm>
            <a:off x="7147440" y="295200"/>
            <a:ext cx="55198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de Devoir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7" name="TextBox 7"/>
          <p:cNvSpPr/>
          <p:nvPr/>
        </p:nvSpPr>
        <p:spPr>
          <a:xfrm>
            <a:off x="8422920" y="2454840"/>
            <a:ext cx="334944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de consulter les exercices selon la promotion, la classe et le semestre des étudiants. Puis de choisir la matière de l’exercice en question.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28" name="Freeform 8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Freeform 9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reeform 3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TextBox 4"/>
          <p:cNvSpPr/>
          <p:nvPr/>
        </p:nvSpPr>
        <p:spPr>
          <a:xfrm>
            <a:off x="3007080" y="371880"/>
            <a:ext cx="8332920" cy="12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9799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d’accueil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TextBox 5"/>
          <p:cNvSpPr/>
          <p:nvPr/>
        </p:nvSpPr>
        <p:spPr>
          <a:xfrm>
            <a:off x="12419640" y="4504320"/>
            <a:ext cx="5081040" cy="32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La page d’accueil présente une interface élégante et académique, mettant en avant notre université  </a:t>
            </a:r>
            <a:r>
              <a:rPr b="0" lang="en-US" sz="2300" strike="noStrike" u="none">
                <a:solidFill>
                  <a:srgbClr val="cacdcf"/>
                </a:solidFill>
                <a:effectLst/>
                <a:uFillTx/>
                <a:latin typeface="Open Sans 2"/>
                <a:ea typeface="Open Sans 2"/>
              </a:rPr>
              <a:t>Univers</a:t>
            </a:r>
            <a:r>
              <a:rPr b="0" lang="en-US" sz="2300" strike="noStrike" u="none">
                <a:solidFill>
                  <a:srgbClr val="1b294a"/>
                </a:solidFill>
                <a:effectLst/>
                <a:uFillTx/>
                <a:latin typeface="Open Sans 2"/>
                <a:ea typeface="Open Sans 2"/>
              </a:rPr>
              <a:t>Life </a:t>
            </a: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.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Cette page permet aux Etudiants et aux Enseignants d’accéder directement au donnees des annes universitaire.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Freeform 6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Freeform 7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7"/>
          <a:stretch/>
        </p:blipFill>
        <p:spPr>
          <a:xfrm>
            <a:off x="2520000" y="1852560"/>
            <a:ext cx="9360000" cy="5707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46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Freeform 3"/>
          <p:cNvSpPr/>
          <p:nvPr/>
        </p:nvSpPr>
        <p:spPr>
          <a:xfrm>
            <a:off x="3490920" y="5220000"/>
            <a:ext cx="4249080" cy="3204000"/>
          </a:xfrm>
          <a:custGeom>
            <a:avLst/>
            <a:gdLst>
              <a:gd name="textAreaLeft" fmla="*/ 0 w 4249080"/>
              <a:gd name="textAreaRight" fmla="*/ 4249440 w 4249080"/>
              <a:gd name="textAreaTop" fmla="*/ 0 h 3204000"/>
              <a:gd name="textAreaBottom" fmla="*/ 3204360 h 3204000"/>
            </a:gdLst>
            <a:ahLst/>
            <a:cxnLst/>
            <a:rect l="textAreaLeft" t="textAreaTop" r="textAreaRight" b="textAreaBottom"/>
            <a:pathLst>
              <a:path w="4924331" h="3784829">
                <a:moveTo>
                  <a:pt x="0" y="0"/>
                </a:moveTo>
                <a:lnTo>
                  <a:pt x="4924331" y="0"/>
                </a:lnTo>
                <a:lnTo>
                  <a:pt x="4924331" y="3784829"/>
                </a:lnTo>
                <a:lnTo>
                  <a:pt x="0" y="378482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2" name="Freeform 4"/>
          <p:cNvSpPr/>
          <p:nvPr/>
        </p:nvSpPr>
        <p:spPr>
          <a:xfrm>
            <a:off x="11700000" y="5220000"/>
            <a:ext cx="4320000" cy="3240000"/>
          </a:xfrm>
          <a:custGeom>
            <a:avLst/>
            <a:gdLst>
              <a:gd name="textAreaLeft" fmla="*/ 0 w 4320000"/>
              <a:gd name="textAreaRight" fmla="*/ 4320360 w 4320000"/>
              <a:gd name="textAreaTop" fmla="*/ 0 h 3240000"/>
              <a:gd name="textAreaBottom" fmla="*/ 3240360 h 3240000"/>
            </a:gdLst>
            <a:ahLst/>
            <a:cxnLst/>
            <a:rect l="textAreaLeft" t="textAreaTop" r="textAreaRight" b="textAreaBottom"/>
            <a:pathLst>
              <a:path w="4886295" h="3772448">
                <a:moveTo>
                  <a:pt x="0" y="0"/>
                </a:moveTo>
                <a:lnTo>
                  <a:pt x="4886295" y="0"/>
                </a:lnTo>
                <a:lnTo>
                  <a:pt x="4886295" y="3772448"/>
                </a:lnTo>
                <a:lnTo>
                  <a:pt x="0" y="37724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Freeform 5"/>
          <p:cNvSpPr/>
          <p:nvPr/>
        </p:nvSpPr>
        <p:spPr>
          <a:xfrm>
            <a:off x="3420000" y="900000"/>
            <a:ext cx="4130640" cy="3172680"/>
          </a:xfrm>
          <a:custGeom>
            <a:avLst/>
            <a:gdLst>
              <a:gd name="textAreaLeft" fmla="*/ 0 w 4130640"/>
              <a:gd name="textAreaRight" fmla="*/ 4131000 w 4130640"/>
              <a:gd name="textAreaTop" fmla="*/ 0 h 3172680"/>
              <a:gd name="textAreaBottom" fmla="*/ 3173040 h 3172680"/>
            </a:gdLst>
            <a:ahLst/>
            <a:cxnLst/>
            <a:rect l="textAreaLeft" t="textAreaTop" r="textAreaRight" b="textAreaBottom"/>
            <a:pathLst>
              <a:path w="4131149" h="3173065">
                <a:moveTo>
                  <a:pt x="0" y="0"/>
                </a:moveTo>
                <a:lnTo>
                  <a:pt x="4131149" y="0"/>
                </a:lnTo>
                <a:lnTo>
                  <a:pt x="4131149" y="3173065"/>
                </a:lnTo>
                <a:lnTo>
                  <a:pt x="0" y="31730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Freeform 6"/>
          <p:cNvSpPr/>
          <p:nvPr/>
        </p:nvSpPr>
        <p:spPr>
          <a:xfrm>
            <a:off x="11643480" y="1026360"/>
            <a:ext cx="4016520" cy="3113640"/>
          </a:xfrm>
          <a:custGeom>
            <a:avLst/>
            <a:gdLst>
              <a:gd name="textAreaLeft" fmla="*/ 0 w 4016520"/>
              <a:gd name="textAreaRight" fmla="*/ 4016880 w 4016520"/>
              <a:gd name="textAreaTop" fmla="*/ 0 h 3113640"/>
              <a:gd name="textAreaBottom" fmla="*/ 3114000 h 3113640"/>
            </a:gdLst>
            <a:ahLst/>
            <a:cxnLst/>
            <a:rect l="textAreaLeft" t="textAreaTop" r="textAreaRight" b="textAreaBottom"/>
            <a:pathLst>
              <a:path w="4016856" h="3113966">
                <a:moveTo>
                  <a:pt x="0" y="0"/>
                </a:moveTo>
                <a:lnTo>
                  <a:pt x="4016856" y="0"/>
                </a:lnTo>
                <a:lnTo>
                  <a:pt x="4016856" y="3113966"/>
                </a:lnTo>
                <a:lnTo>
                  <a:pt x="0" y="31139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TextBox 7"/>
          <p:cNvSpPr/>
          <p:nvPr/>
        </p:nvSpPr>
        <p:spPr>
          <a:xfrm>
            <a:off x="5400000" y="4506120"/>
            <a:ext cx="105904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d’ajout d’enseignement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6" name="TextBox 8"/>
          <p:cNvSpPr/>
          <p:nvPr/>
        </p:nvSpPr>
        <p:spPr>
          <a:xfrm>
            <a:off x="7963560" y="1503360"/>
            <a:ext cx="3349440" cy="10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de consulter les disciplines enseignées dans notre établissement selon la classe, la promotion et le semestre.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7" name="TextBox 9"/>
          <p:cNvSpPr/>
          <p:nvPr/>
        </p:nvSpPr>
        <p:spPr>
          <a:xfrm>
            <a:off x="6238080" y="186120"/>
            <a:ext cx="744192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d’enseignement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8" name="TextBox 10"/>
          <p:cNvSpPr/>
          <p:nvPr/>
        </p:nvSpPr>
        <p:spPr>
          <a:xfrm>
            <a:off x="8100000" y="5696280"/>
            <a:ext cx="3349440" cy="13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d’ajouter un nouveau enseignement et de nouvelle  discipline  au sein de notre établissement selon la classe, la promotion et le semestre.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9" name="Freeform 11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Freeform 12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Freeform 3"/>
          <p:cNvSpPr/>
          <p:nvPr/>
        </p:nvSpPr>
        <p:spPr>
          <a:xfrm>
            <a:off x="3060000" y="1080000"/>
            <a:ext cx="4278960" cy="3422160"/>
          </a:xfrm>
          <a:custGeom>
            <a:avLst/>
            <a:gdLst>
              <a:gd name="textAreaLeft" fmla="*/ 0 w 4278960"/>
              <a:gd name="textAreaRight" fmla="*/ 4279320 w 4278960"/>
              <a:gd name="textAreaTop" fmla="*/ 0 h 3422160"/>
              <a:gd name="textAreaBottom" fmla="*/ 3422520 h 3422160"/>
            </a:gdLst>
            <a:ahLst/>
            <a:cxnLst/>
            <a:rect l="textAreaLeft" t="textAreaTop" r="textAreaRight" b="textAreaBottom"/>
            <a:pathLst>
              <a:path w="5101090" h="3947714">
                <a:moveTo>
                  <a:pt x="0" y="0"/>
                </a:moveTo>
                <a:lnTo>
                  <a:pt x="5101090" y="0"/>
                </a:lnTo>
                <a:lnTo>
                  <a:pt x="5101090" y="3947713"/>
                </a:lnTo>
                <a:lnTo>
                  <a:pt x="0" y="39477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Freeform 4"/>
          <p:cNvSpPr/>
          <p:nvPr/>
        </p:nvSpPr>
        <p:spPr>
          <a:xfrm>
            <a:off x="11153880" y="1165320"/>
            <a:ext cx="4279680" cy="3240000"/>
          </a:xfrm>
          <a:custGeom>
            <a:avLst/>
            <a:gdLst>
              <a:gd name="textAreaLeft" fmla="*/ 0 w 4279680"/>
              <a:gd name="textAreaRight" fmla="*/ 4280040 w 4279680"/>
              <a:gd name="textAreaTop" fmla="*/ 0 h 3240000"/>
              <a:gd name="textAreaBottom" fmla="*/ 3240360 h 3240000"/>
            </a:gdLst>
            <a:ahLst/>
            <a:cxnLst/>
            <a:rect l="textAreaLeft" t="textAreaTop" r="textAreaRight" b="textAreaBottom"/>
            <a:pathLst>
              <a:path w="5000180" h="3789439">
                <a:moveTo>
                  <a:pt x="0" y="0"/>
                </a:moveTo>
                <a:lnTo>
                  <a:pt x="5000180" y="0"/>
                </a:lnTo>
                <a:lnTo>
                  <a:pt x="5000180" y="3789439"/>
                </a:lnTo>
                <a:lnTo>
                  <a:pt x="0" y="378943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Freeform 5"/>
          <p:cNvSpPr/>
          <p:nvPr/>
        </p:nvSpPr>
        <p:spPr>
          <a:xfrm>
            <a:off x="6840000" y="5575680"/>
            <a:ext cx="5627160" cy="4324320"/>
          </a:xfrm>
          <a:custGeom>
            <a:avLst/>
            <a:gdLst>
              <a:gd name="textAreaLeft" fmla="*/ 0 w 5627160"/>
              <a:gd name="textAreaRight" fmla="*/ 5627520 w 5627160"/>
              <a:gd name="textAreaTop" fmla="*/ 0 h 4324320"/>
              <a:gd name="textAreaBottom" fmla="*/ 4324680 h 4324320"/>
            </a:gdLst>
            <a:ahLst/>
            <a:cxnLst/>
            <a:rect l="textAreaLeft" t="textAreaTop" r="textAreaRight" b="textAreaBottom"/>
            <a:pathLst>
              <a:path w="5627408" h="4324664">
                <a:moveTo>
                  <a:pt x="0" y="0"/>
                </a:moveTo>
                <a:lnTo>
                  <a:pt x="5627408" y="0"/>
                </a:lnTo>
                <a:lnTo>
                  <a:pt x="5627408" y="4324663"/>
                </a:lnTo>
                <a:lnTo>
                  <a:pt x="0" y="432466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TextBox 6"/>
          <p:cNvSpPr/>
          <p:nvPr/>
        </p:nvSpPr>
        <p:spPr>
          <a:xfrm>
            <a:off x="6120000" y="360000"/>
            <a:ext cx="631908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4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de diplome</a:t>
            </a:r>
            <a:endParaRPr b="0" lang="fr-FR" sz="4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6" name="TextBox 7"/>
          <p:cNvSpPr/>
          <p:nvPr/>
        </p:nvSpPr>
        <p:spPr>
          <a:xfrm>
            <a:off x="7560000" y="1800000"/>
            <a:ext cx="3349440" cy="10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de consulter la liste de diplome disponible ou obtenu par nos étudiants en fonction de leur classe, promotion et semestre.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7" name="TextBox 8"/>
          <p:cNvSpPr/>
          <p:nvPr/>
        </p:nvSpPr>
        <p:spPr>
          <a:xfrm>
            <a:off x="12850560" y="6503040"/>
            <a:ext cx="3349440" cy="10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de consulter la liste de diplome disponible  par nos étudiants en fonction de leur classe, promotion et semestre.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8" name="TextBox 9"/>
          <p:cNvSpPr/>
          <p:nvPr/>
        </p:nvSpPr>
        <p:spPr>
          <a:xfrm>
            <a:off x="5049360" y="4860000"/>
            <a:ext cx="1007064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d’obtention de diplome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9" name="Freeform 10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Freeform 11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Freeform 3"/>
          <p:cNvSpPr/>
          <p:nvPr/>
        </p:nvSpPr>
        <p:spPr>
          <a:xfrm>
            <a:off x="6410160" y="4860000"/>
            <a:ext cx="5829840" cy="4521600"/>
          </a:xfrm>
          <a:custGeom>
            <a:avLst/>
            <a:gdLst>
              <a:gd name="textAreaLeft" fmla="*/ 0 w 5829840"/>
              <a:gd name="textAreaRight" fmla="*/ 5830200 w 5829840"/>
              <a:gd name="textAreaTop" fmla="*/ 0 h 4521600"/>
              <a:gd name="textAreaBottom" fmla="*/ 4521960 h 4521600"/>
            </a:gdLst>
            <a:ahLst/>
            <a:cxnLst/>
            <a:rect l="textAreaLeft" t="textAreaTop" r="textAreaRight" b="textAreaBottom"/>
            <a:pathLst>
              <a:path w="5830311" h="4521949">
                <a:moveTo>
                  <a:pt x="0" y="0"/>
                </a:moveTo>
                <a:lnTo>
                  <a:pt x="5830311" y="0"/>
                </a:lnTo>
                <a:lnTo>
                  <a:pt x="5830311" y="4521949"/>
                </a:lnTo>
                <a:lnTo>
                  <a:pt x="0" y="452194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Freeform 4"/>
          <p:cNvSpPr/>
          <p:nvPr/>
        </p:nvSpPr>
        <p:spPr>
          <a:xfrm>
            <a:off x="2880000" y="1242360"/>
            <a:ext cx="4208760" cy="3464640"/>
          </a:xfrm>
          <a:custGeom>
            <a:avLst/>
            <a:gdLst>
              <a:gd name="textAreaLeft" fmla="*/ 0 w 4208760"/>
              <a:gd name="textAreaRight" fmla="*/ 4209120 w 4208760"/>
              <a:gd name="textAreaTop" fmla="*/ 0 h 3464640"/>
              <a:gd name="textAreaBottom" fmla="*/ 3465000 h 3464640"/>
            </a:gdLst>
            <a:ahLst/>
            <a:cxnLst/>
            <a:rect l="textAreaLeft" t="textAreaTop" r="textAreaRight" b="textAreaBottom"/>
            <a:pathLst>
              <a:path w="4977022" h="3910812">
                <a:moveTo>
                  <a:pt x="0" y="0"/>
                </a:moveTo>
                <a:lnTo>
                  <a:pt x="4977022" y="0"/>
                </a:lnTo>
                <a:lnTo>
                  <a:pt x="4977022" y="3910812"/>
                </a:lnTo>
                <a:lnTo>
                  <a:pt x="0" y="391081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Freeform 5"/>
          <p:cNvSpPr/>
          <p:nvPr/>
        </p:nvSpPr>
        <p:spPr>
          <a:xfrm>
            <a:off x="10967760" y="1273680"/>
            <a:ext cx="4512240" cy="3406320"/>
          </a:xfrm>
          <a:custGeom>
            <a:avLst/>
            <a:gdLst>
              <a:gd name="textAreaLeft" fmla="*/ 0 w 4512240"/>
              <a:gd name="textAreaRight" fmla="*/ 4512600 w 4512240"/>
              <a:gd name="textAreaTop" fmla="*/ 0 h 3406320"/>
              <a:gd name="textAreaBottom" fmla="*/ 3406680 h 3406320"/>
            </a:gdLst>
            <a:ahLst/>
            <a:cxnLst/>
            <a:rect l="textAreaLeft" t="textAreaTop" r="textAreaRight" b="textAreaBottom"/>
            <a:pathLst>
              <a:path w="4898925" h="3734063">
                <a:moveTo>
                  <a:pt x="0" y="0"/>
                </a:moveTo>
                <a:lnTo>
                  <a:pt x="4898925" y="0"/>
                </a:lnTo>
                <a:lnTo>
                  <a:pt x="4898925" y="3734062"/>
                </a:lnTo>
                <a:lnTo>
                  <a:pt x="0" y="37340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TextBox 6"/>
          <p:cNvSpPr/>
          <p:nvPr/>
        </p:nvSpPr>
        <p:spPr>
          <a:xfrm>
            <a:off x="5538600" y="360000"/>
            <a:ext cx="83214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d’ajout de diplome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6" name="TextBox 7"/>
          <p:cNvSpPr/>
          <p:nvPr/>
        </p:nvSpPr>
        <p:spPr>
          <a:xfrm>
            <a:off x="7450560" y="2160000"/>
            <a:ext cx="3349440" cy="10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15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de rajouter un nouveau diplome  pour nos étudiants en fonction de leur classe, promotion et semestre.</a:t>
            </a:r>
            <a:endParaRPr b="0" lang="fr-FR" sz="1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7" name="Freeform 8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Freeform 9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60" name="Group 3"/>
          <p:cNvGrpSpPr/>
          <p:nvPr/>
        </p:nvGrpSpPr>
        <p:grpSpPr>
          <a:xfrm>
            <a:off x="8045280" y="512280"/>
            <a:ext cx="3906360" cy="3906360"/>
            <a:chOff x="8045280" y="512280"/>
            <a:chExt cx="3906360" cy="3906360"/>
          </a:xfrm>
        </p:grpSpPr>
        <p:sp>
          <p:nvSpPr>
            <p:cNvPr id="261" name="Freeform 4"/>
            <p:cNvSpPr/>
            <p:nvPr/>
          </p:nvSpPr>
          <p:spPr>
            <a:xfrm>
              <a:off x="8045280" y="512280"/>
              <a:ext cx="3906360" cy="3906360"/>
            </a:xfrm>
            <a:custGeom>
              <a:avLst/>
              <a:gdLst>
                <a:gd name="textAreaLeft" fmla="*/ 0 w 3906360"/>
                <a:gd name="textAreaRight" fmla="*/ 3906720 w 3906360"/>
                <a:gd name="textAreaTop" fmla="*/ 0 h 3906360"/>
                <a:gd name="textAreaBottom" fmla="*/ 3906720 h 3906360"/>
              </a:gdLst>
              <a:ahLst/>
              <a:cxnLst/>
              <a:rect l="textAreaLeft" t="textAreaTop" r="textAreaRight" b="textAreaBottom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2" name="Freeform 5"/>
            <p:cNvSpPr/>
            <p:nvPr/>
          </p:nvSpPr>
          <p:spPr>
            <a:xfrm>
              <a:off x="8045280" y="512280"/>
              <a:ext cx="3906360" cy="3906360"/>
            </a:xfrm>
            <a:custGeom>
              <a:avLst/>
              <a:gdLst>
                <a:gd name="textAreaLeft" fmla="*/ 0 w 3906360"/>
                <a:gd name="textAreaRight" fmla="*/ 3906720 w 3906360"/>
                <a:gd name="textAreaTop" fmla="*/ 0 h 3906360"/>
                <a:gd name="textAreaBottom" fmla="*/ 3906720 h 3906360"/>
              </a:gdLst>
              <a:ahLst/>
              <a:cxnLst/>
              <a:rect l="textAreaLeft" t="textAreaTop" r="textAreaRight" b="textAreaBottom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d4a52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63" name="Group 6"/>
          <p:cNvGrpSpPr/>
          <p:nvPr/>
        </p:nvGrpSpPr>
        <p:grpSpPr>
          <a:xfrm>
            <a:off x="12348720" y="512280"/>
            <a:ext cx="3906360" cy="3906360"/>
            <a:chOff x="12348720" y="512280"/>
            <a:chExt cx="3906360" cy="3906360"/>
          </a:xfrm>
        </p:grpSpPr>
        <p:sp>
          <p:nvSpPr>
            <p:cNvPr id="264" name="Freeform 7"/>
            <p:cNvSpPr/>
            <p:nvPr/>
          </p:nvSpPr>
          <p:spPr>
            <a:xfrm>
              <a:off x="12348720" y="512280"/>
              <a:ext cx="3906360" cy="3906360"/>
            </a:xfrm>
            <a:custGeom>
              <a:avLst/>
              <a:gdLst>
                <a:gd name="textAreaLeft" fmla="*/ 0 w 3906360"/>
                <a:gd name="textAreaRight" fmla="*/ 3906720 w 3906360"/>
                <a:gd name="textAreaTop" fmla="*/ 0 h 3906360"/>
                <a:gd name="textAreaBottom" fmla="*/ 3906720 h 3906360"/>
              </a:gdLst>
              <a:ahLst/>
              <a:cxnLst/>
              <a:rect l="textAreaLeft" t="textAreaTop" r="textAreaRight" b="textAreaBottom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5" name="Freeform 8"/>
            <p:cNvSpPr/>
            <p:nvPr/>
          </p:nvSpPr>
          <p:spPr>
            <a:xfrm>
              <a:off x="12348720" y="512280"/>
              <a:ext cx="3906360" cy="3906360"/>
            </a:xfrm>
            <a:custGeom>
              <a:avLst/>
              <a:gdLst>
                <a:gd name="textAreaLeft" fmla="*/ 0 w 3906360"/>
                <a:gd name="textAreaRight" fmla="*/ 3906720 w 3906360"/>
                <a:gd name="textAreaTop" fmla="*/ 0 h 3906360"/>
                <a:gd name="textAreaBottom" fmla="*/ 3906720 h 3906360"/>
              </a:gdLst>
              <a:ahLst/>
              <a:cxnLst/>
              <a:rect l="textAreaLeft" t="textAreaTop" r="textAreaRight" b="textAreaBottom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d4a52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66" name="Group 9"/>
          <p:cNvGrpSpPr/>
          <p:nvPr/>
        </p:nvGrpSpPr>
        <p:grpSpPr>
          <a:xfrm>
            <a:off x="8045280" y="4835160"/>
            <a:ext cx="3906360" cy="3906360"/>
            <a:chOff x="8045280" y="4835160"/>
            <a:chExt cx="3906360" cy="3906360"/>
          </a:xfrm>
        </p:grpSpPr>
        <p:sp>
          <p:nvSpPr>
            <p:cNvPr id="267" name="Freeform 10"/>
            <p:cNvSpPr/>
            <p:nvPr/>
          </p:nvSpPr>
          <p:spPr>
            <a:xfrm>
              <a:off x="8045280" y="4835160"/>
              <a:ext cx="3906360" cy="3906360"/>
            </a:xfrm>
            <a:custGeom>
              <a:avLst/>
              <a:gdLst>
                <a:gd name="textAreaLeft" fmla="*/ 0 w 3906360"/>
                <a:gd name="textAreaRight" fmla="*/ 3906720 w 3906360"/>
                <a:gd name="textAreaTop" fmla="*/ 0 h 3906360"/>
                <a:gd name="textAreaBottom" fmla="*/ 3906720 h 3906360"/>
              </a:gdLst>
              <a:ahLst/>
              <a:cxnLst/>
              <a:rect l="textAreaLeft" t="textAreaTop" r="textAreaRight" b="textAreaBottom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" name="Freeform 11"/>
            <p:cNvSpPr/>
            <p:nvPr/>
          </p:nvSpPr>
          <p:spPr>
            <a:xfrm>
              <a:off x="8045280" y="4835160"/>
              <a:ext cx="3906360" cy="3906360"/>
            </a:xfrm>
            <a:custGeom>
              <a:avLst/>
              <a:gdLst>
                <a:gd name="textAreaLeft" fmla="*/ 0 w 3906360"/>
                <a:gd name="textAreaRight" fmla="*/ 3906720 w 3906360"/>
                <a:gd name="textAreaTop" fmla="*/ 0 h 3906360"/>
                <a:gd name="textAreaBottom" fmla="*/ 3906720 h 3906360"/>
              </a:gdLst>
              <a:ahLst/>
              <a:cxnLst/>
              <a:rect l="textAreaLeft" t="textAreaTop" r="textAreaRight" b="textAreaBottom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d4a52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69" name="Group 12"/>
          <p:cNvGrpSpPr/>
          <p:nvPr/>
        </p:nvGrpSpPr>
        <p:grpSpPr>
          <a:xfrm>
            <a:off x="12348720" y="4835160"/>
            <a:ext cx="3906360" cy="3906360"/>
            <a:chOff x="12348720" y="4835160"/>
            <a:chExt cx="3906360" cy="3906360"/>
          </a:xfrm>
        </p:grpSpPr>
        <p:sp>
          <p:nvSpPr>
            <p:cNvPr id="270" name="Freeform 13"/>
            <p:cNvSpPr/>
            <p:nvPr/>
          </p:nvSpPr>
          <p:spPr>
            <a:xfrm>
              <a:off x="12348720" y="4835160"/>
              <a:ext cx="3906360" cy="3906360"/>
            </a:xfrm>
            <a:custGeom>
              <a:avLst/>
              <a:gdLst>
                <a:gd name="textAreaLeft" fmla="*/ 0 w 3906360"/>
                <a:gd name="textAreaRight" fmla="*/ 3906720 w 3906360"/>
                <a:gd name="textAreaTop" fmla="*/ 0 h 3906360"/>
                <a:gd name="textAreaBottom" fmla="*/ 3906720 h 3906360"/>
              </a:gdLst>
              <a:ahLst/>
              <a:cxnLst/>
              <a:rect l="textAreaLeft" t="textAreaTop" r="textAreaRight" b="textAreaBottom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" name="Freeform 14"/>
            <p:cNvSpPr/>
            <p:nvPr/>
          </p:nvSpPr>
          <p:spPr>
            <a:xfrm>
              <a:off x="12348720" y="4835160"/>
              <a:ext cx="3906360" cy="3906360"/>
            </a:xfrm>
            <a:custGeom>
              <a:avLst/>
              <a:gdLst>
                <a:gd name="textAreaLeft" fmla="*/ 0 w 3906360"/>
                <a:gd name="textAreaRight" fmla="*/ 3906720 w 3906360"/>
                <a:gd name="textAreaTop" fmla="*/ 0 h 3906360"/>
                <a:gd name="textAreaBottom" fmla="*/ 3906720 h 3906360"/>
              </a:gdLst>
              <a:ahLst/>
              <a:cxnLst/>
              <a:rect l="textAreaLeft" t="textAreaTop" r="textAreaRight" b="textAreaBottom"/>
              <a:pathLst>
                <a:path w="6350000" h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d4a52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72" name="Freeform 15"/>
          <p:cNvSpPr/>
          <p:nvPr/>
        </p:nvSpPr>
        <p:spPr>
          <a:xfrm>
            <a:off x="11951640" y="4287240"/>
            <a:ext cx="563040" cy="547920"/>
          </a:xfrm>
          <a:custGeom>
            <a:avLst/>
            <a:gdLst>
              <a:gd name="textAreaLeft" fmla="*/ 0 w 563040"/>
              <a:gd name="textAreaRight" fmla="*/ 563400 w 563040"/>
              <a:gd name="textAreaTop" fmla="*/ 0 h 547920"/>
              <a:gd name="textAreaBottom" fmla="*/ 548280 h 547920"/>
            </a:gdLst>
            <a:ahLst/>
            <a:cxnLst/>
            <a:rect l="textAreaLeft" t="textAreaTop" r="textAreaRight" b="textAreaBottom"/>
            <a:pathLst>
              <a:path w="1303738" h="1268227">
                <a:moveTo>
                  <a:pt x="0" y="0"/>
                </a:moveTo>
                <a:lnTo>
                  <a:pt x="1303738" y="0"/>
                </a:lnTo>
                <a:lnTo>
                  <a:pt x="1303738" y="1268227"/>
                </a:lnTo>
                <a:lnTo>
                  <a:pt x="0" y="126822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TextBox 16"/>
          <p:cNvSpPr/>
          <p:nvPr/>
        </p:nvSpPr>
        <p:spPr>
          <a:xfrm>
            <a:off x="321480" y="2955600"/>
            <a:ext cx="7802280" cy="104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30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Ceci conclut la présentation de notre projet.</a:t>
            </a:r>
            <a:endParaRPr b="0" lang="fr-FR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4" name="TextBox 17"/>
          <p:cNvSpPr/>
          <p:nvPr/>
        </p:nvSpPr>
        <p:spPr>
          <a:xfrm>
            <a:off x="1028880" y="4537800"/>
            <a:ext cx="6273720" cy="53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479"/>
              </a:lnSpc>
            </a:pPr>
            <a:r>
              <a:rPr b="1" lang="en-US" sz="32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Merci d’avoir suivis jusqu’ici.</a:t>
            </a:r>
            <a:endParaRPr b="0" lang="fr-FR" sz="3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75" name="Group 18"/>
          <p:cNvGrpSpPr/>
          <p:nvPr/>
        </p:nvGrpSpPr>
        <p:grpSpPr>
          <a:xfrm>
            <a:off x="9180000" y="8859960"/>
            <a:ext cx="13140000" cy="2840040"/>
            <a:chOff x="9180000" y="8859960"/>
            <a:chExt cx="13140000" cy="2840040"/>
          </a:xfrm>
        </p:grpSpPr>
        <p:sp>
          <p:nvSpPr>
            <p:cNvPr id="276" name="Freeform 19"/>
            <p:cNvSpPr/>
            <p:nvPr/>
          </p:nvSpPr>
          <p:spPr>
            <a:xfrm>
              <a:off x="9180000" y="8859960"/>
              <a:ext cx="8115120" cy="895320"/>
            </a:xfrm>
            <a:custGeom>
              <a:avLst/>
              <a:gdLst>
                <a:gd name="textAreaLeft" fmla="*/ 0 w 8115120"/>
                <a:gd name="textAreaRight" fmla="*/ 8115480 w 8115120"/>
                <a:gd name="textAreaTop" fmla="*/ 0 h 895320"/>
                <a:gd name="textAreaBottom" fmla="*/ 895680 h 895320"/>
              </a:gdLst>
              <a:ahLst/>
              <a:cxnLst/>
              <a:rect l="textAreaLeft" t="textAreaTop" r="textAreaRight" b="textAreaBottom"/>
              <a:pathLst>
                <a:path w="2137363" h="235946">
                  <a:moveTo>
                    <a:pt x="0" y="0"/>
                  </a:moveTo>
                  <a:lnTo>
                    <a:pt x="2137363" y="0"/>
                  </a:lnTo>
                  <a:lnTo>
                    <a:pt x="2137363" y="235946"/>
                  </a:lnTo>
                  <a:lnTo>
                    <a:pt x="0" y="235946"/>
                  </a:lnTo>
                  <a:close/>
                </a:path>
              </a:pathLst>
            </a:custGeom>
            <a:solidFill>
              <a:srgbClr val="1b294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7" name="TextBox 20"/>
            <p:cNvSpPr/>
            <p:nvPr/>
          </p:nvSpPr>
          <p:spPr>
            <a:xfrm>
              <a:off x="14204880" y="10659960"/>
              <a:ext cx="8115120" cy="1040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ctr">
              <a:noAutofit/>
            </a:bodyPr>
            <a:p>
              <a:pPr algn="ctr" defTabSz="914400">
                <a:lnSpc>
                  <a:spcPts val="3081"/>
                </a:lnSpc>
              </a:pPr>
              <a:endParaRPr b="0" lang="fr-FR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78" name="TextBox 21"/>
          <p:cNvSpPr/>
          <p:nvPr/>
        </p:nvSpPr>
        <p:spPr>
          <a:xfrm>
            <a:off x="9904680" y="8960760"/>
            <a:ext cx="3606120" cy="56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479"/>
              </a:lnSpc>
            </a:pPr>
            <a:r>
              <a:rPr b="1" lang="en-US" sz="2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Projet réalisé par:</a:t>
            </a:r>
            <a:endParaRPr b="0" lang="fr-FR" sz="2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9" name="TextBox 22"/>
          <p:cNvSpPr/>
          <p:nvPr/>
        </p:nvSpPr>
        <p:spPr>
          <a:xfrm>
            <a:off x="13641840" y="8951400"/>
            <a:ext cx="3530880" cy="57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759"/>
              </a:lnSpc>
            </a:pPr>
            <a:r>
              <a:rPr b="0" lang="en-US" sz="34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Mickael &amp; Sonia</a:t>
            </a:r>
            <a:endParaRPr b="0" lang="fr-FR" sz="3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0" name="Freeform 23"/>
          <p:cNvSpPr/>
          <p:nvPr/>
        </p:nvSpPr>
        <p:spPr>
          <a:xfrm rot="10800000">
            <a:off x="16256160" y="0"/>
            <a:ext cx="2031840" cy="1104480"/>
          </a:xfrm>
          <a:custGeom>
            <a:avLst/>
            <a:gdLst>
              <a:gd name="textAreaLeft" fmla="*/ 0 w 2031840"/>
              <a:gd name="textAreaRight" fmla="*/ 2032200 w 2031840"/>
              <a:gd name="textAreaTop" fmla="*/ 0 h 1104480"/>
              <a:gd name="textAreaBottom" fmla="*/ 1104840 h 1104480"/>
            </a:gdLst>
            <a:ahLst/>
            <a:cxnLst/>
            <a:rect l="textAreaLeft" t="textAreaTop" r="textAreaRight" b="textAreaBottom"/>
            <a:pathLst>
              <a:path w="2032325" h="1104846">
                <a:moveTo>
                  <a:pt x="0" y="0"/>
                </a:moveTo>
                <a:lnTo>
                  <a:pt x="2032325" y="0"/>
                </a:lnTo>
                <a:lnTo>
                  <a:pt x="2032325" y="1104846"/>
                </a:lnTo>
                <a:lnTo>
                  <a:pt x="0" y="110484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Freeform 24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3500"/>
                            </p:stCondLst>
                            <p:childTnLst>
                              <p:par>
                                <p:cTn id="130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3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500"/>
                            </p:stCondLst>
                            <p:childTnLst>
                              <p:par>
                                <p:cTn id="136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0"/>
                            </p:stCondLst>
                            <p:childTnLst>
                              <p:par>
                                <p:cTn id="139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500"/>
                            </p:stCondLst>
                            <p:childTnLst>
                              <p:par>
                                <p:cTn id="142" nodeType="afterEffect" fill="hold" presetClass="mediacall" presetID="0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Freeform 3"/>
          <p:cNvSpPr/>
          <p:nvPr/>
        </p:nvSpPr>
        <p:spPr>
          <a:xfrm>
            <a:off x="3297960" y="1766520"/>
            <a:ext cx="6058440" cy="4543200"/>
          </a:xfrm>
          <a:custGeom>
            <a:avLst/>
            <a:gdLst>
              <a:gd name="textAreaLeft" fmla="*/ 0 w 6058440"/>
              <a:gd name="textAreaRight" fmla="*/ 6058800 w 6058440"/>
              <a:gd name="textAreaTop" fmla="*/ 0 h 4543200"/>
              <a:gd name="textAreaBottom" fmla="*/ 4543560 h 4543200"/>
            </a:gdLst>
            <a:ahLst/>
            <a:cxnLst/>
            <a:rect l="textAreaLeft" t="textAreaTop" r="textAreaRight" b="textAreaBottom"/>
            <a:pathLst>
              <a:path w="6058640" h="4543477">
                <a:moveTo>
                  <a:pt x="0" y="0"/>
                </a:moveTo>
                <a:lnTo>
                  <a:pt x="6058640" y="0"/>
                </a:lnTo>
                <a:lnTo>
                  <a:pt x="6058640" y="4543478"/>
                </a:lnTo>
                <a:lnTo>
                  <a:pt x="0" y="45434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Box 4"/>
          <p:cNvSpPr/>
          <p:nvPr/>
        </p:nvSpPr>
        <p:spPr>
          <a:xfrm>
            <a:off x="3177000" y="861840"/>
            <a:ext cx="65430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de Connexion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TextBox 5"/>
          <p:cNvSpPr/>
          <p:nvPr/>
        </p:nvSpPr>
        <p:spPr>
          <a:xfrm>
            <a:off x="10397160" y="4904640"/>
            <a:ext cx="4992840" cy="358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La page de connexion propose une interface simple et fonctionnelle, permettant aux étudiants et au personnel universitaire d’accéder à leur espace personnel via une authentification sécurisée. Après la connexion cette page permet d’acceder à tout les informations concernant notre Etablissement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Freeform 6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Freeform 7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TextBox 4"/>
          <p:cNvSpPr/>
          <p:nvPr/>
        </p:nvSpPr>
        <p:spPr>
          <a:xfrm>
            <a:off x="3285000" y="906120"/>
            <a:ext cx="67950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d’inscription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TextBox 5"/>
          <p:cNvSpPr/>
          <p:nvPr/>
        </p:nvSpPr>
        <p:spPr>
          <a:xfrm>
            <a:off x="11700000" y="3420000"/>
            <a:ext cx="4992840" cy="278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La page de connexion propose une interface simple et fonctionnelle, permettant aux nouveaux étudiants ou au personne de s’inscrire afin d’accéder au information qui concerne notre Etablissement via une inscription sécurisée. 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Freeform 6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Freeform 7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7"/>
          <a:srcRect l="0" t="2917" r="0" b="0"/>
          <a:stretch/>
        </p:blipFill>
        <p:spPr>
          <a:xfrm>
            <a:off x="2700000" y="1800000"/>
            <a:ext cx="8100000" cy="6000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nodeType="after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Freeform 3"/>
          <p:cNvSpPr/>
          <p:nvPr/>
        </p:nvSpPr>
        <p:spPr>
          <a:xfrm>
            <a:off x="1790640" y="1902960"/>
            <a:ext cx="6489360" cy="3857040"/>
          </a:xfrm>
          <a:custGeom>
            <a:avLst/>
            <a:gdLst>
              <a:gd name="textAreaLeft" fmla="*/ 0 w 6489360"/>
              <a:gd name="textAreaRight" fmla="*/ 6489720 w 6489360"/>
              <a:gd name="textAreaTop" fmla="*/ 0 h 3857040"/>
              <a:gd name="textAreaBottom" fmla="*/ 3857400 h 3857040"/>
            </a:gdLst>
            <a:ahLst/>
            <a:cxnLst/>
            <a:rect l="textAreaLeft" t="textAreaTop" r="textAreaRight" b="textAreaBottom"/>
            <a:pathLst>
              <a:path w="6489658" h="3857319">
                <a:moveTo>
                  <a:pt x="0" y="0"/>
                </a:moveTo>
                <a:lnTo>
                  <a:pt x="6489658" y="0"/>
                </a:lnTo>
                <a:lnTo>
                  <a:pt x="6489658" y="3857319"/>
                </a:lnTo>
                <a:lnTo>
                  <a:pt x="0" y="38573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Freeform 4"/>
          <p:cNvSpPr/>
          <p:nvPr/>
        </p:nvSpPr>
        <p:spPr>
          <a:xfrm>
            <a:off x="10925640" y="5511240"/>
            <a:ext cx="6489360" cy="3885480"/>
          </a:xfrm>
          <a:custGeom>
            <a:avLst/>
            <a:gdLst>
              <a:gd name="textAreaLeft" fmla="*/ 0 w 6489360"/>
              <a:gd name="textAreaRight" fmla="*/ 6489720 w 6489360"/>
              <a:gd name="textAreaTop" fmla="*/ 0 h 3885480"/>
              <a:gd name="textAreaBottom" fmla="*/ 3885840 h 3885480"/>
            </a:gdLst>
            <a:ahLst/>
            <a:cxnLst/>
            <a:rect l="textAreaLeft" t="textAreaTop" r="textAreaRight" b="textAreaBottom"/>
            <a:pathLst>
              <a:path w="6489658" h="3885997">
                <a:moveTo>
                  <a:pt x="0" y="0"/>
                </a:moveTo>
                <a:lnTo>
                  <a:pt x="6489658" y="0"/>
                </a:lnTo>
                <a:lnTo>
                  <a:pt x="6489658" y="3885997"/>
                </a:lnTo>
                <a:lnTo>
                  <a:pt x="0" y="388599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Box 5"/>
          <p:cNvSpPr/>
          <p:nvPr/>
        </p:nvSpPr>
        <p:spPr>
          <a:xfrm>
            <a:off x="4054320" y="360000"/>
            <a:ext cx="11425680" cy="1066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d’accueil suite à la connexion 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Box 6"/>
          <p:cNvSpPr/>
          <p:nvPr/>
        </p:nvSpPr>
        <p:spPr>
          <a:xfrm>
            <a:off x="8460000" y="2160000"/>
            <a:ext cx="5725440" cy="15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Après la connexion les étudiants ou les personnels universitaires accedent à cette nouvelle page d’accueil et peuvent entammer leurs divers projets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Box 7"/>
          <p:cNvSpPr/>
          <p:nvPr/>
        </p:nvSpPr>
        <p:spPr>
          <a:xfrm>
            <a:off x="4680000" y="6300000"/>
            <a:ext cx="5725440" cy="198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Maintenant les étudiants ou les enseignants peuvent entammer ou continuer leurs activités. Grâce au bouton de menu, ils peuvent choisir ce qu’ils souhaitent faire.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Freeform 8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Freeform 9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7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nodeType="after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2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Freeform 6"/>
          <p:cNvSpPr/>
          <p:nvPr/>
        </p:nvSpPr>
        <p:spPr>
          <a:xfrm>
            <a:off x="2855520" y="1262520"/>
            <a:ext cx="5075640" cy="4348440"/>
          </a:xfrm>
          <a:custGeom>
            <a:avLst/>
            <a:gdLst>
              <a:gd name="textAreaLeft" fmla="*/ 0 w 5075640"/>
              <a:gd name="textAreaRight" fmla="*/ 5076000 w 5075640"/>
              <a:gd name="textAreaTop" fmla="*/ 0 h 4348440"/>
              <a:gd name="textAreaBottom" fmla="*/ 4348800 h 4348440"/>
            </a:gdLst>
            <a:ahLst/>
            <a:cxnLst/>
            <a:rect l="textAreaLeft" t="textAreaTop" r="textAreaRight" b="textAreaBottom"/>
            <a:pathLst>
              <a:path w="5076109" h="4348723">
                <a:moveTo>
                  <a:pt x="0" y="0"/>
                </a:moveTo>
                <a:lnTo>
                  <a:pt x="5076109" y="0"/>
                </a:lnTo>
                <a:lnTo>
                  <a:pt x="5076109" y="4348723"/>
                </a:lnTo>
                <a:lnTo>
                  <a:pt x="0" y="43487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Freeform 7"/>
          <p:cNvSpPr/>
          <p:nvPr/>
        </p:nvSpPr>
        <p:spPr>
          <a:xfrm>
            <a:off x="11536560" y="5220000"/>
            <a:ext cx="5743440" cy="4500360"/>
          </a:xfrm>
          <a:custGeom>
            <a:avLst/>
            <a:gdLst>
              <a:gd name="textAreaLeft" fmla="*/ 0 w 5743440"/>
              <a:gd name="textAreaRight" fmla="*/ 5743800 w 5743440"/>
              <a:gd name="textAreaTop" fmla="*/ 0 h 4500360"/>
              <a:gd name="textAreaBottom" fmla="*/ 4500720 h 4500360"/>
            </a:gdLst>
            <a:ahLst/>
            <a:cxnLst/>
            <a:rect l="textAreaLeft" t="textAreaTop" r="textAreaRight" b="textAreaBottom"/>
            <a:pathLst>
              <a:path w="5743794" h="4500792">
                <a:moveTo>
                  <a:pt x="0" y="0"/>
                </a:moveTo>
                <a:lnTo>
                  <a:pt x="5743794" y="0"/>
                </a:lnTo>
                <a:lnTo>
                  <a:pt x="5743794" y="4500791"/>
                </a:lnTo>
                <a:lnTo>
                  <a:pt x="0" y="450079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Box 8"/>
          <p:cNvSpPr/>
          <p:nvPr/>
        </p:nvSpPr>
        <p:spPr>
          <a:xfrm>
            <a:off x="7020000" y="360000"/>
            <a:ext cx="7020000" cy="10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de la liste des</a:t>
            </a:r>
            <a:r>
              <a:rPr b="1" lang="en-US" sz="4800" strike="noStrike" u="none">
                <a:solidFill>
                  <a:srgbClr val="000000"/>
                </a:solidFill>
                <a:effectLst/>
                <a:uFillTx/>
                <a:latin typeface="Open Sans 2 Bold"/>
                <a:ea typeface="Open Sans 2 Bold"/>
              </a:rPr>
              <a:t> </a:t>
            </a: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étudiants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Box 9"/>
          <p:cNvSpPr/>
          <p:nvPr/>
        </p:nvSpPr>
        <p:spPr>
          <a:xfrm>
            <a:off x="10678320" y="3613320"/>
            <a:ext cx="7321680" cy="10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de la liste des</a:t>
            </a:r>
            <a:r>
              <a:rPr b="1" lang="en-US" sz="4800" strike="noStrike" u="none">
                <a:solidFill>
                  <a:srgbClr val="000000"/>
                </a:solidFill>
                <a:effectLst/>
                <a:uFillTx/>
                <a:latin typeface="Open Sans 2 Bold"/>
                <a:ea typeface="Open Sans 2 Bold"/>
              </a:rPr>
              <a:t> </a:t>
            </a: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enseignants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Box 10"/>
          <p:cNvSpPr/>
          <p:nvPr/>
        </p:nvSpPr>
        <p:spPr>
          <a:xfrm>
            <a:off x="7020000" y="6320160"/>
            <a:ext cx="3494520" cy="12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52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Cette page permet de voir quelques informations sur les Enseignants présent dans notre Université.</a:t>
            </a:r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TextBox 11"/>
          <p:cNvSpPr/>
          <p:nvPr/>
        </p:nvSpPr>
        <p:spPr>
          <a:xfrm>
            <a:off x="8280000" y="2160000"/>
            <a:ext cx="3494520" cy="12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520"/>
              </a:lnSpc>
            </a:pPr>
            <a:r>
              <a:rPr b="0" lang="en-US" sz="18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Cette page permet de voir quelques informations sur les Etudiants qui étudient au sein de notre Université.</a:t>
            </a:r>
            <a:endParaRPr b="0" lang="fr-FR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2" name="Freeform 12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Freeform 13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reeform 2"/>
          <p:cNvSpPr/>
          <p:nvPr/>
        </p:nvSpPr>
        <p:spPr>
          <a:xfrm>
            <a:off x="-4935240" y="98100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20"/>
                </a:lnTo>
                <a:lnTo>
                  <a:pt x="0" y="358562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Freeform 3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Freeform 4"/>
          <p:cNvSpPr/>
          <p:nvPr/>
        </p:nvSpPr>
        <p:spPr>
          <a:xfrm>
            <a:off x="10914840" y="4900320"/>
            <a:ext cx="5825160" cy="4099680"/>
          </a:xfrm>
          <a:custGeom>
            <a:avLst/>
            <a:gdLst>
              <a:gd name="textAreaLeft" fmla="*/ 0 w 5825160"/>
              <a:gd name="textAreaRight" fmla="*/ 5825520 w 5825160"/>
              <a:gd name="textAreaTop" fmla="*/ 0 h 4099680"/>
              <a:gd name="textAreaBottom" fmla="*/ 4100040 h 4099680"/>
            </a:gdLst>
            <a:ahLst/>
            <a:cxnLst/>
            <a:rect l="textAreaLeft" t="textAreaTop" r="textAreaRight" b="textAreaBottom"/>
            <a:pathLst>
              <a:path w="5305281" h="4146660">
                <a:moveTo>
                  <a:pt x="0" y="0"/>
                </a:moveTo>
                <a:lnTo>
                  <a:pt x="5305281" y="0"/>
                </a:lnTo>
                <a:lnTo>
                  <a:pt x="5305281" y="4146660"/>
                </a:lnTo>
                <a:lnTo>
                  <a:pt x="0" y="41466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Freeform 5"/>
          <p:cNvSpPr/>
          <p:nvPr/>
        </p:nvSpPr>
        <p:spPr>
          <a:xfrm>
            <a:off x="3600000" y="924480"/>
            <a:ext cx="5760000" cy="4475520"/>
          </a:xfrm>
          <a:custGeom>
            <a:avLst/>
            <a:gdLst>
              <a:gd name="textAreaLeft" fmla="*/ 0 w 5760000"/>
              <a:gd name="textAreaRight" fmla="*/ 5760360 w 5760000"/>
              <a:gd name="textAreaTop" fmla="*/ 0 h 4475520"/>
              <a:gd name="textAreaBottom" fmla="*/ 4475880 h 4475520"/>
            </a:gdLst>
            <a:ahLst/>
            <a:cxnLst/>
            <a:rect l="textAreaLeft" t="textAreaTop" r="textAreaRight" b="textAreaBottom"/>
            <a:pathLst>
              <a:path w="5760334" h="4475848">
                <a:moveTo>
                  <a:pt x="0" y="0"/>
                </a:moveTo>
                <a:lnTo>
                  <a:pt x="5760334" y="0"/>
                </a:lnTo>
                <a:lnTo>
                  <a:pt x="5760334" y="4475848"/>
                </a:lnTo>
                <a:lnTo>
                  <a:pt x="0" y="447584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TextBox 6"/>
          <p:cNvSpPr/>
          <p:nvPr/>
        </p:nvSpPr>
        <p:spPr>
          <a:xfrm>
            <a:off x="3060000" y="180000"/>
            <a:ext cx="675396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de promotion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Box 7"/>
          <p:cNvSpPr/>
          <p:nvPr/>
        </p:nvSpPr>
        <p:spPr>
          <a:xfrm>
            <a:off x="10260000" y="1478520"/>
            <a:ext cx="5667480" cy="15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Cette page permet à l’étudiant, au professeur ou d’autre utilisateur de choisir une promotion de classe de son choix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Box 8"/>
          <p:cNvSpPr/>
          <p:nvPr/>
        </p:nvSpPr>
        <p:spPr>
          <a:xfrm>
            <a:off x="3991320" y="6177600"/>
            <a:ext cx="5667480" cy="15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Cette page permet à l’étudiant, au professeur ou d’autre utilisateur de voir les informations sur un élève suite au choix de la promotion d’une classe 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Freeform 9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Freeform 10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 3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Freeform 4"/>
          <p:cNvSpPr/>
          <p:nvPr/>
        </p:nvSpPr>
        <p:spPr>
          <a:xfrm>
            <a:off x="3240000" y="1213560"/>
            <a:ext cx="4551840" cy="3466440"/>
          </a:xfrm>
          <a:custGeom>
            <a:avLst/>
            <a:gdLst>
              <a:gd name="textAreaLeft" fmla="*/ 0 w 4551840"/>
              <a:gd name="textAreaRight" fmla="*/ 4552200 w 4551840"/>
              <a:gd name="textAreaTop" fmla="*/ 0 h 3466440"/>
              <a:gd name="textAreaBottom" fmla="*/ 3466800 h 3466440"/>
            </a:gdLst>
            <a:ahLst/>
            <a:cxnLst/>
            <a:rect l="textAreaLeft" t="textAreaTop" r="textAreaRight" b="textAreaBottom"/>
            <a:pathLst>
              <a:path w="4552336" h="3466816">
                <a:moveTo>
                  <a:pt x="0" y="0"/>
                </a:moveTo>
                <a:lnTo>
                  <a:pt x="4552336" y="0"/>
                </a:lnTo>
                <a:lnTo>
                  <a:pt x="4552336" y="3466816"/>
                </a:lnTo>
                <a:lnTo>
                  <a:pt x="0" y="346681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Freeform 5"/>
          <p:cNvSpPr/>
          <p:nvPr/>
        </p:nvSpPr>
        <p:spPr>
          <a:xfrm>
            <a:off x="12967560" y="3705480"/>
            <a:ext cx="4597200" cy="3499200"/>
          </a:xfrm>
          <a:custGeom>
            <a:avLst/>
            <a:gdLst>
              <a:gd name="textAreaLeft" fmla="*/ 0 w 4597200"/>
              <a:gd name="textAreaRight" fmla="*/ 4597560 w 4597200"/>
              <a:gd name="textAreaTop" fmla="*/ 0 h 3499200"/>
              <a:gd name="textAreaBottom" fmla="*/ 3499560 h 3499200"/>
            </a:gdLst>
            <a:ahLst/>
            <a:cxnLst/>
            <a:rect l="textAreaLeft" t="textAreaTop" r="textAreaRight" b="textAreaBottom"/>
            <a:pathLst>
              <a:path w="4597485" h="3499483">
                <a:moveTo>
                  <a:pt x="0" y="0"/>
                </a:moveTo>
                <a:lnTo>
                  <a:pt x="4597485" y="0"/>
                </a:lnTo>
                <a:lnTo>
                  <a:pt x="4597485" y="3499484"/>
                </a:lnTo>
                <a:lnTo>
                  <a:pt x="0" y="34994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Freeform 6"/>
          <p:cNvSpPr/>
          <p:nvPr/>
        </p:nvSpPr>
        <p:spPr>
          <a:xfrm>
            <a:off x="7560000" y="5955840"/>
            <a:ext cx="4649040" cy="3584160"/>
          </a:xfrm>
          <a:custGeom>
            <a:avLst/>
            <a:gdLst>
              <a:gd name="textAreaLeft" fmla="*/ 0 w 4649040"/>
              <a:gd name="textAreaRight" fmla="*/ 4649400 w 4649040"/>
              <a:gd name="textAreaTop" fmla="*/ 0 h 3584160"/>
              <a:gd name="textAreaBottom" fmla="*/ 3584520 h 3584160"/>
            </a:gdLst>
            <a:ahLst/>
            <a:cxnLst/>
            <a:rect l="textAreaLeft" t="textAreaTop" r="textAreaRight" b="textAreaBottom"/>
            <a:pathLst>
              <a:path w="4649487" h="3584581">
                <a:moveTo>
                  <a:pt x="0" y="0"/>
                </a:moveTo>
                <a:lnTo>
                  <a:pt x="4649487" y="0"/>
                </a:lnTo>
                <a:lnTo>
                  <a:pt x="4649487" y="3584581"/>
                </a:lnTo>
                <a:lnTo>
                  <a:pt x="0" y="35845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TextBox 7"/>
          <p:cNvSpPr/>
          <p:nvPr/>
        </p:nvSpPr>
        <p:spPr>
          <a:xfrm>
            <a:off x="5040000" y="360000"/>
            <a:ext cx="8946000" cy="53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201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Affichage des notes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TextBox 8"/>
          <p:cNvSpPr/>
          <p:nvPr/>
        </p:nvSpPr>
        <p:spPr>
          <a:xfrm>
            <a:off x="8280000" y="1620000"/>
            <a:ext cx="397368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de voir la note d’un étudiant en entrant sa promotion et sa classe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TextBox 9"/>
          <p:cNvSpPr/>
          <p:nvPr/>
        </p:nvSpPr>
        <p:spPr>
          <a:xfrm>
            <a:off x="8626320" y="3960000"/>
            <a:ext cx="397368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d’afficher la note d’un étudiant en entrant sa matière spécifique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Box 10"/>
          <p:cNvSpPr/>
          <p:nvPr/>
        </p:nvSpPr>
        <p:spPr>
          <a:xfrm>
            <a:off x="2621880" y="6371280"/>
            <a:ext cx="3973680" cy="158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Permet de voir la note d’un étudiant après avoir  entrer sa promotion, sa classe et sa matière spécifique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Freeform 11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Freeform 12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reeform 3"/>
          <p:cNvSpPr/>
          <p:nvPr/>
        </p:nvSpPr>
        <p:spPr>
          <a:xfrm>
            <a:off x="0" y="6701400"/>
            <a:ext cx="6595200" cy="3585240"/>
          </a:xfrm>
          <a:custGeom>
            <a:avLst/>
            <a:gdLst>
              <a:gd name="textAreaLeft" fmla="*/ 0 w 6595200"/>
              <a:gd name="textAreaRight" fmla="*/ 6595560 w 6595200"/>
              <a:gd name="textAreaTop" fmla="*/ 0 h 3585240"/>
              <a:gd name="textAreaBottom" fmla="*/ 3585600 h 3585240"/>
            </a:gdLst>
            <a:ahLst/>
            <a:cxnLst/>
            <a:rect l="textAreaLeft" t="textAreaTop" r="textAreaRight" b="textAreaBottom"/>
            <a:pathLst>
              <a:path w="6595621" h="3585619">
                <a:moveTo>
                  <a:pt x="0" y="0"/>
                </a:moveTo>
                <a:lnTo>
                  <a:pt x="6595621" y="0"/>
                </a:lnTo>
                <a:lnTo>
                  <a:pt x="6595621" y="3585619"/>
                </a:lnTo>
                <a:lnTo>
                  <a:pt x="0" y="358561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Freeform 4"/>
          <p:cNvSpPr/>
          <p:nvPr/>
        </p:nvSpPr>
        <p:spPr>
          <a:xfrm>
            <a:off x="3780000" y="1080000"/>
            <a:ext cx="5535720" cy="4284000"/>
          </a:xfrm>
          <a:custGeom>
            <a:avLst/>
            <a:gdLst>
              <a:gd name="textAreaLeft" fmla="*/ 0 w 5535720"/>
              <a:gd name="textAreaRight" fmla="*/ 5536080 w 5535720"/>
              <a:gd name="textAreaTop" fmla="*/ 0 h 4284000"/>
              <a:gd name="textAreaBottom" fmla="*/ 4284360 h 4284000"/>
            </a:gdLst>
            <a:ahLst/>
            <a:cxnLst/>
            <a:rect l="textAreaLeft" t="textAreaTop" r="textAreaRight" b="textAreaBottom"/>
            <a:pathLst>
              <a:path w="5535943" h="4284245">
                <a:moveTo>
                  <a:pt x="0" y="0"/>
                </a:moveTo>
                <a:lnTo>
                  <a:pt x="5535943" y="0"/>
                </a:lnTo>
                <a:lnTo>
                  <a:pt x="5535943" y="4284245"/>
                </a:lnTo>
                <a:lnTo>
                  <a:pt x="0" y="42842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Freeform 5"/>
          <p:cNvSpPr/>
          <p:nvPr/>
        </p:nvSpPr>
        <p:spPr>
          <a:xfrm>
            <a:off x="10158120" y="4680000"/>
            <a:ext cx="5861880" cy="4420440"/>
          </a:xfrm>
          <a:custGeom>
            <a:avLst/>
            <a:gdLst>
              <a:gd name="textAreaLeft" fmla="*/ 0 w 5861880"/>
              <a:gd name="textAreaRight" fmla="*/ 5862240 w 5861880"/>
              <a:gd name="textAreaTop" fmla="*/ 0 h 4420440"/>
              <a:gd name="textAreaBottom" fmla="*/ 4420800 h 4420440"/>
            </a:gdLst>
            <a:ahLst/>
            <a:cxnLst/>
            <a:rect l="textAreaLeft" t="textAreaTop" r="textAreaRight" b="textAreaBottom"/>
            <a:pathLst>
              <a:path w="5862323" h="4420662">
                <a:moveTo>
                  <a:pt x="0" y="0"/>
                </a:moveTo>
                <a:lnTo>
                  <a:pt x="5862322" y="0"/>
                </a:lnTo>
                <a:lnTo>
                  <a:pt x="5862322" y="4420662"/>
                </a:lnTo>
                <a:lnTo>
                  <a:pt x="0" y="442066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TextBox 6"/>
          <p:cNvSpPr/>
          <p:nvPr/>
        </p:nvSpPr>
        <p:spPr>
          <a:xfrm>
            <a:off x="5760000" y="198360"/>
            <a:ext cx="6346440" cy="71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5598"/>
              </a:lnSpc>
            </a:pPr>
            <a:r>
              <a:rPr b="1" lang="en-US" sz="4800" strike="noStrike" u="none">
                <a:solidFill>
                  <a:srgbClr val="ffffff"/>
                </a:solidFill>
                <a:effectLst/>
                <a:uFillTx/>
                <a:latin typeface="Open Sans 2 Bold"/>
                <a:ea typeface="Open Sans 2 Bold"/>
              </a:rPr>
              <a:t>Page d’ajout</a:t>
            </a:r>
            <a:endParaRPr b="0" lang="fr-FR" sz="4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Box 7"/>
          <p:cNvSpPr/>
          <p:nvPr/>
        </p:nvSpPr>
        <p:spPr>
          <a:xfrm>
            <a:off x="3960000" y="6370920"/>
            <a:ext cx="553572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Cette page permet d’ajouter un étudiants avec quelques informations qui le concerne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Box 8"/>
          <p:cNvSpPr/>
          <p:nvPr/>
        </p:nvSpPr>
        <p:spPr>
          <a:xfrm>
            <a:off x="9404280" y="1800000"/>
            <a:ext cx="5535720" cy="118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220"/>
              </a:lnSpc>
            </a:pPr>
            <a:r>
              <a:rPr b="0" lang="en-US" sz="2300" strike="noStrike" u="none">
                <a:solidFill>
                  <a:srgbClr val="ffffff"/>
                </a:solidFill>
                <a:effectLst/>
                <a:uFillTx/>
                <a:latin typeface="Open Sans 2"/>
                <a:ea typeface="Open Sans 2"/>
              </a:rPr>
              <a:t>Cette page permet d’ajouter un enseignants ainsi que quelques informations le concerne</a:t>
            </a:r>
            <a:endParaRPr b="0" lang="fr-FR" sz="23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Freeform 9"/>
          <p:cNvSpPr/>
          <p:nvPr/>
        </p:nvSpPr>
        <p:spPr>
          <a:xfrm flipH="1" rot="10800000">
            <a:off x="-360" y="360"/>
            <a:ext cx="2972520" cy="1615680"/>
          </a:xfrm>
          <a:custGeom>
            <a:avLst/>
            <a:gdLst>
              <a:gd name="textAreaLeft" fmla="*/ -360 w 2972520"/>
              <a:gd name="textAreaRight" fmla="*/ 2972520 w 297252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972910" h="1616182">
                <a:moveTo>
                  <a:pt x="2972910" y="0"/>
                </a:moveTo>
                <a:lnTo>
                  <a:pt x="0" y="0"/>
                </a:lnTo>
                <a:lnTo>
                  <a:pt x="0" y="1616182"/>
                </a:lnTo>
                <a:lnTo>
                  <a:pt x="2972910" y="1616182"/>
                </a:lnTo>
                <a:lnTo>
                  <a:pt x="2972910" y="0"/>
                </a:lnTo>
                <a:close/>
              </a:path>
            </a:pathLst>
          </a:custGeom>
          <a:blipFill rotWithShape="0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Freeform 10"/>
          <p:cNvSpPr/>
          <p:nvPr/>
        </p:nvSpPr>
        <p:spPr>
          <a:xfrm rot="10800000">
            <a:off x="15568560" y="0"/>
            <a:ext cx="2719440" cy="1478160"/>
          </a:xfrm>
          <a:custGeom>
            <a:avLst/>
            <a:gdLst>
              <a:gd name="textAreaLeft" fmla="*/ 0 w 2719440"/>
              <a:gd name="textAreaRight" fmla="*/ 2719800 w 2719440"/>
              <a:gd name="textAreaTop" fmla="*/ 0 h 1478160"/>
              <a:gd name="textAreaBottom" fmla="*/ 1478520 h 1478160"/>
            </a:gdLst>
            <a:ahLst/>
            <a:cxnLst/>
            <a:rect l="textAreaLeft" t="textAreaTop" r="textAreaRight" b="textAreaBottom"/>
            <a:pathLst>
              <a:path w="2719631" h="1478490">
                <a:moveTo>
                  <a:pt x="0" y="0"/>
                </a:moveTo>
                <a:lnTo>
                  <a:pt x="2719631" y="0"/>
                </a:lnTo>
                <a:lnTo>
                  <a:pt x="2719631" y="1478490"/>
                </a:lnTo>
                <a:lnTo>
                  <a:pt x="0" y="14784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LibreOffice/25.2.5.2$Windows_x86 LibreOffice_project/03d19516eb2e1dd5d4ccd751a0d6f35f35e08022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DAGv903_OmU</dc:identifier>
  <dc:language>fr-FR</dc:language>
  <cp:lastModifiedBy/>
  <dcterms:modified xsi:type="dcterms:W3CDTF">2025-08-14T10:22:14Z</dcterms:modified>
  <cp:revision>2</cp:revision>
  <dc:subject/>
  <dc:title>Graduation Greetings 2025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